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первообразных: основные формулы и способы проверки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восстановить функцию по её производной и не ошибиться в ответе?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Первообразные в школьной алгебре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логично продолжает производную: сначала учатся находить изменение функции, затем — восстанавливать её по этому изменению. В задачах чаще всего встречаются многочлены, тригонометрические, показательная функция e^x и дробь 1/x.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первообразной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F(x) называется первообразной для f(x) на промежутке, если производная F'(x) совпадает с f(x). Это означает, что F(x) «порождает» исходную функцию при дифференцировании.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добавка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F(x) — первообразная, то F(x)+C тоже подходит, потому что производная любой постоянной равна нулю. Поэтому один и тот же закон изменения задаёт целое семейство функций.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класс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первообразные одной функции отличаются только на постоянную. Это объясняет запись ответа с +C: без неё невозможно указать единственный вариант, ведь исходная функция восстанавливается не вполне однозначно.
</a:t>
            </a:r>
            <a:endParaRPr lang="en-US" sz="15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производные совпадают, то сами функции могут различаться лишь на постоянную. Именно поэтому в ответах обязательно появляется +C.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 определения первообразной и свойства производной постоянной функции
</a:t>
            </a:r>
            <a:endParaRPr lang="en-US" sz="68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у разности двух первообразных нулевая производная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нахождения первообразных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школьных правила позволяют разбирать выражение на более простые части и применять готовые формулы.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 удобнее сначала разложить на простые слагаемые, а затем применять готовые первообразные по отдельности.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неопределённого интеграла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линейности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F'(x)=f(x) и G'(x)=g(x), то для выражения f(x)+g(x) первообразной будет F(x)+G(x). Это позволяет работать с каждым слагаемым отдельно, не усложняя вычисления.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сохраняются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a·f(x)+b·g(x) первообразной является a·F(x)+b·G(x). Числовые множители не мешают применению правила, а просто переходят в ответ вместе с соответствующими первообразными.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особенно полезна для многочленов и сумм элементарных функций. Она позволяет последовательно интегрировать каждое слагаемое, сохраняя структуру выражения и уменьшая риск вычислительной ошибки.
</a:t>
            </a:r>
            <a:endParaRPr lang="en-US" sz="120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Поэлементный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содержит несколько разных частей, не нужно искать «одну большую формулу». Гораздо надёжнее разделить его на простые элементы и обработать каждый по знакомому правилу.
</a:t>
            </a:r>
            <a:endParaRPr lang="en-US" sz="13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степенной функции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x^n при n≠−1 первообразная имеет вид x^(n+1)/(n+1)+C. Степень увеличивается на единицу, а затем результат делится на новый показатель.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этой формулы сразу получаются ответы: для x^2 — x^3/3+C, для x^5 — x^6/6+C, для x^7 — x^8/8+C. Важно аккуратно отслеживать каждую новую степень.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x^−1 не подчиняется обычному степенному правилу. Её первообразная выражается через логарифм: ln|x|+C. Этот случай надо запомнить отдельно, чтобы не применять формулу механически.
</a:t>
            </a:r>
            <a:endParaRPr lang="en-US" sz="15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типовых первообразных элементарных функций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видеть, какие формулы почти не меняются, а где критичны знак и наличие логарифма.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школьников связаны с тригонометрическими знаками и особым случаем 1/x, который требует логарифма.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табличные формулы производных и первообразных, школьный курс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первообразные элементарных функций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для sin x равна −cos x+C. Знак минус обязателен: при дифференцировании косинус снова даёт синус, поэтому формулу нужно запомнить именно в таком виде.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cos x первообразная имеет вид sin x+C. Здесь знак остаётся положительным, и именно эта пара чаще всего используется в простых задачах на проверку производной.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для e^x совпадает с самой функцией: e^x+C. Это одна из самых удобных формул, потому что при дифференцировании экспонента не меняется.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1/x первообразная равна ln|x|+C. Модуль необходим, потому что исходная функция определена на двух промежутках: при положительных и при отрицательных значениях x.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дифференцировать, он должен вернуть исходное выражение без лишних коэффициентов и со всеми правильными знаками. Именно так удобно контролировать табличные формулы.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накопление и площадь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показывает, как накапливается величина, если известна скорость её изменения. Это делает формулу не абстрактной записью, а описанием процесса во времени или на промежутке.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первообразную связывают с площадью под графиком функции. Чем больше значение функции на участке, тем сильнее меняется соответствующая первообразная.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F(x)+C имеют одинаковую форму, но сдвинуты по вертикали. Такое сравнение помогает увидеть, что постоянная меняет положение графика, но не его общий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первообразной в школьной задаче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распознавания вида функции до проверки результата дифференцированием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в простых случаях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внутреннюю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особенно полезна, когда в выражении легко заметить повторяющуюся внутреннюю часть и рядом с ней — её производную или близкий к ней множитель.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новой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переменной u упрощает запись: сложное выражение заменяется более коротким, а исходный интеграл превращается в знакомую форму, удобную для вычисления.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к простому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интеграл часто становится степенным или табличным. Это уменьшает число преобразований и помогает избежать лишних алгебраических ошибок при решении.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к 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первообразной по переменной u результат обязательно выражают через x. Именно на этом шаге важно не потерять коэффициенты и степень.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Первообразные рациональных выражений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дроби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удобно преобразовывать в сумму более простых дробей. Тогда каждое слагаемое можно интегрировать отдельно, используя знакомые формулы школьного уровня.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вроде 1/(x^2−1) полезно разложение на дроби с линейными знаменателями. После этого задача сводится к сумме логарифмических первообразных.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 арктангенсом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стоит x^2+a^2, появляется стандартная первообразная, связанная с арктангенсом. Такой вид часто требует узнавания шаблона, а не прямого вычисления.
</a:t>
            </a:r>
            <a:endParaRPr lang="en-US" sz="1316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перед интегрированием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рациональные выражения берутся сразу по таблице. Иногда сначала нужно выполнить преобразование, сократить дробь или разложить выражение на более удобные слагаемые.
</a:t>
            </a:r>
            <a:endParaRPr lang="en-US" sz="12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первообразных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знаки в первообразных для sin x и cos x. Такая ошибка меняет весь результат, поэтому её особенно важно сразу проверять производной.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постоянной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 +C считается неполной, потому что семейство первообразных отличается именно на постоянную. В школьных ответах этот элемент всегда должен присутствовать.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для x^n иногда ошибочно применяют к случаю x^−1. Для этой функции нужно помнить отдельный ответ через логарифм с модулем.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логарифме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ln|x| ученики нередко забывают модуль. Это приводит к неверной области определения и к неточному математическому ответу.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после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переменной, раскрытия скобок или переноса коэффициентов легко потерять множитель. Поэтому полезно сразу делать короткую проверку производной.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ошибок в решении задач на первообразные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ошибки встречаются чаще всего при решении школьных примеров и на каких формулах стоит сосредоточиться при повторении.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требуют знаки и степенное правило: именно они дают основную часть неточностей и чаще всего искажают итоговый ответ.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 «Первообразная»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формул для 10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основные соответствия между функцией и её первообразной, которые чаще всего нужны в школьных задачах.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закрывает большинство стандартных примеров; отдельно нужно помнить правило линейности для суммы и постоянного множителя.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«Первообразные»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найденной первообразной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контроля — взять производную полученной функции и сравнить её с исходным выражением. Совпадение означает, что первообразная найдена верно.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преобразованиям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после замены переменной, упрощения дробей и работы с несколькими слагаемыми. Именно там чаще всего теряются коэффициенты или меняются знаки.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выявление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производная не совпадает с исходной функцией, сразу видно, где искать неточность: в формуле, в вычислениях или в алгебраических преобразованиях.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 и прикладными задачами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скорость движения, первообразная позволяет восстановить путь за выбранный промежуток времени. Поэтому тема напрямую связана с накоплением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 и ток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электротехнике первообразные помогают переходить от силы тока к накопленному заряду. Здесь снова работает идея восстановления величины по её изменению.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масса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распределением плотности первообразная описывает суммарную величину на участке. Это показывает, что математический приём имеет понятный практический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набор правил для решения школьных задач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таблицу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первую очередь нужно уверенно помнить базовые первообразные: степенную функцию, экспоненту, тригонометрические выражения и логарифмический случай для 1/x.
</a:t>
            </a:r>
            <a:endParaRPr lang="en-US" sz="131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линейность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состоит из суммы или содержит постоянный множитель, его удобно разбирать по частям. Это экономит время и упрощает вычисления.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дополнительные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сложных примеров пригодятся замена переменной и разложение рациональных выражений на простые дроби. Они позволяют свести задачу к известным формам.
</a:t>
            </a:r>
            <a:endParaRPr lang="en-US" sz="1271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нужно проверить производную, а также следить за записью +C, знаками и модулем в логарифме. Эта привычка резко снижает число ошибок.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Первообразная: ключ к восстановлению функции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показывает, как по производной восстановить исходную функцию. Табличные формулы, линейность и проверка дифференцированием делают решение задач понятным, а не механическим.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2026-05-30T02:59:45Z</dcterms:created>
  <dcterms:modified xsi:type="dcterms:W3CDTF">2026-05-30T02:59:45Z</dcterms:modified>
</cp:coreProperties>
</file>