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 как социальный пол: почему тема важна для обществознания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общество формирует ожидания, роли и неравенство, связанные с полом?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гендера закрепилось в гуманитарных и социальных науках во второй половине XX века. Оно помогло увидеть, что различия в ролях мужчин и женщин зависят не только от биологии, но и от культуры, социализации, истории и правовых норм.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наука пришла к пониманию гендера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и гендер: два разных понятия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пол связан с анатомией, хромосомами, гормонами и репродуктивной системой человека. Это природная основа, по которой различают мужской и женский организм.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 описывает социальные роли, нормы поведения и ожидания, которые общество связывает с полом. Он проявляется в одежде, профессиях, манере говорить и допустимых эмоциях.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этих понятий позволяет точнее объяснять, почему неравенство и стереотипы возникают не из природы, а из общественных правил и привычек.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Гендерные роли: как они усваиваются в повседневности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уроки без учебника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рано замечает, что дома по-разному оценивают поведение мальчиков и девочек. Похвала, замечания и распределение обязанностей постепенно подсказывают, какие качества считаются «правильными» и кто что «должен» делать.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сверстники как скрытые наставники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переменах дети видят, кого чаще называют активным, аккуратным или лидерским. Реакции одноклассников, шутки и сравнения закрепляют ожидания ещё сильнее, чем прямые правила взрослых.
</a:t>
            </a:r>
            <a:endParaRPr lang="en-US" sz="1132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повторяют готовые образцы
</a:t>
            </a:r>
            <a:pPr algn="ctr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Реклама, кино, интернет и язык общения постоянно показывают, как будто «должны» выглядеть и вести себя мальчики и девочки. Повторение одних и тех же образов делает нормы привычными и почти незаметными.
</a:t>
            </a:r>
            <a:endParaRPr lang="en-US" sz="10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738" y="1324100"/>
            <a:ext cx="4732190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гендерные стереотипы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кажутся привычными, но в повседневной жизни они влияют на выбор, самооценку и отношения между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задают узкие рамки поведения и поддерживают неравенство, влияя на образование, карьеру и эмоциональную свободу.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гендерных стереотипов из школьного курса обществознания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Измеримые проявления гендерного неравенства
</a:t>
            </a:r>
            <a:endParaRPr lang="en-US" sz="273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разные стороны одной проблемы: оплаты, власти, домашней нагрузки и выбора образовательных траекторий.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проявляется одновременно в труде, семье и карьере, поэтому его нельзя свести к одной причине.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 основе обобщённых международных тенденций; точные значения зависят от страны и года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Гендерная социализация: от детства к подростковому возрасту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детство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первые ожидания: какие игрушки выбирать, как выражать чувства, какая одежда и поведение считаются «подходящими». Ребёнок учится через похвалу, запреты и подражание взрослым.
</a:t>
            </a:r>
            <a:endParaRPr lang="en-US" sz="1095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и средний школьный возраст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закрепляются через коллектив, школьные правила и сравнение с одноклассниками. Значение получают дисциплина, внешний вид и то, как окружающие оценивают «мужские» и «женские» качества.
</a:t>
            </a:r>
            <a:endParaRPr lang="en-US" sz="1095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сверстников усиливается, а социальные сети делают самооценку более зависимой от чужих реакций. Особенно важными становятся принятие себя, репутация и право на индивидуальный выбор.
</a:t>
            </a:r>
            <a:endParaRPr lang="en-US" sz="11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пространство передачи гендерных норм
</a:t>
            </a:r>
            <a:endParaRPr lang="en-US" sz="2606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не только даёт знания, но и показывает, какое поведение считается правильным. На уроках и вне их поощрение аккуратности, активности или лидерства иногда распределяется по скрытым ожиданиям.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примеры задач, иллюстрации и традиции класса могут незаметно закреплять представления о «мужских» и «женских» занятиях. Поэтому школьная среда влияет на выбор интересов и уверенность в себе.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и закрепляется гендерный стереотип
</a:t>
            </a:r>
            <a:endParaRPr lang="en-US" sz="259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повседневные практики превращают повторяемый образ в социальную норму.
</a:t>
            </a:r>
            <a:endParaRPr lang="en-US" sz="141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обществознания это тема свободы личности, уважения достоинства и недопустимости дискриминации. Понимание идентичности помогает отличать право на самовыражение от навязанных шаблонов.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Гендерная идентичность и самовосприятие личности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Гендерная идентичность — это внутреннее ощущение того, кем человек себя воспринимает и как хочет быть представленным в обществе. Она связана с личным опытом, а не только с внешними ожиданиями.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этот вопрос особенно важен: человек ищет себя, сравнивает себя с другими и нуждается в признании. Поддержка окружающих помогает чувствовать психологическую безопасность и уверенность.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Гендерное равенство как принцип современного общества
</a:t>
            </a:r>
            <a:endParaRPr lang="en-US" sz="256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Гендерное равенство означает, что человек не должен сталкиваться с ограничениями в правах и возможностях из-за пола или ожидаемой социальной роли.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принцип предполагает равный доступ к образованию, профессии, карьерному росту и участию в принятии решений при сохранении индивидуальных различий людей.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демократическом обществе равенство связано с действием закона, защитой достоинства личности и запретом дискриминации в публичной и частной сферах.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общества это не только вопрос справедливости, но и способ лучше использовать таланты, уменьшать напряжённость и расширять пространство выбора для каждого.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приводит усиление гендерных стереотипов
</a:t>
            </a:r>
            <a:endParaRPr lang="en-US" sz="263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действуют не изолированно: они одновременно влияют на самооценку, социальные ожидания и реальные жизненные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вред связан с самоограничением и ранним отказом от возможностей, а значит, стереотипы сокращают личный и общественный потенциал.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материалам школьного курса обществознания и обобщению типичных социальных последствий; не статистические данные.
</a:t>
            </a:r>
            <a:endParaRPr lang="en-US" sz="14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9813" y="1324100"/>
            <a:ext cx="4040040" cy="27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 в разных сферах общества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нормы и ожидания, связанные с гендером, проявляются в ключевых институтах общества и влияют на возможности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сферах гендер влияет не только на поведение, но и на доступ к ресурсам, статусу и возможностям самореализации.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обществознания и общеизвестных наблюдений о социальных институтах.
</a:t>
            </a:r>
            <a:endParaRPr lang="en-US" sz="13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медиа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реклама и социальные сети часто повторяют одни и те же сценарии: мужчина — активный и успешный, женщина — привлекательная и заботливая. Такие модели выглядят привычно, но сужают представление о норме.
</a:t>
            </a:r>
            <a:endParaRPr lang="en-US" sz="1598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нормы в массовой культуре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влияет на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сравнивают себя с этими образами и начинают оценивать внешность, поведение и будущую профессию через чужие шаблоны. Это может снижать уверенность и ограничивать выбор.
</a:t>
            </a:r>
            <a:endParaRPr lang="en-US" sz="17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труд и невидимая нагрузка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видимой работы по дому, значительную часть времени занимает эмоциональная поддержка семьи, которая редко учитывается в повседневной оценке труда.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домашние обязанности распределены неравномерно, это сокращает свободное время и усиливает неравенство в учёбе, отдыхе и планировании будущего.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школьного курса обществознания; значения условные, отражают типичное неравномерное распределение нагрузки.
</a:t>
            </a:r>
            <a:endParaRPr lang="en-US" sz="14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снижать гендерные предубеждения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критическом мышлении, уважении к личности и принципе недискриминации.
</a:t>
            </a:r>
            <a:endParaRPr lang="en-US" sz="14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 для старшеклассника
</a:t>
            </a:r>
            <a:endParaRPr lang="en-US" sz="3181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гендера помогает выбирать предметы, кружки и будущую профессию по интересам и способностям, а не по навязанным ожиданиям окружающих.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выбора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гендерных норм позволяет замечать социальное давление, противостоять травле и выстраивать более уважительное общение в классе и вне школы.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давления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стереотипов учит отличать личный выбор от привычного шаблона, проверять аргументы и видеть, как формируются общественные ожидания.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связана с гражданской ответственностью, уважением к достоинству других людей и осознанным профессиональным самоопределением перед выпуском из школы.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взрослой жизни
</a:t>
            </a:r>
            <a:endParaRPr lang="en-US" sz="13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стереотипы влияют на профессию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начинается раньше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могут заранее сузить круг «подходящих» направлений, из-за чего подросток реже рассматривает STEM, управление или творческие специальности. В итоге выбор делается не по интересу, а по ожиданиям.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839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окружения и образов в медиа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школа, друзья и медиа по-разному подсказывают, кем «должен» быть человек. Когда в образе профессии важнее пол, чем компетенции, снижается готовность пробовать новое и участвовать в конкурсах.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изменение гендерных ролей
</a:t>
            </a:r>
            <a:endParaRPr lang="en-US" sz="312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изменения происходили неравномерно: в одних странах доступ к правам расширялся быстрее, в других заметно медленнее.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к равенству очевидна, но она не означает полного исчезновения барьеров: сохраняются разрывы в оплате, власти и домашней нагрузке.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временная линия, составленная по общеизвестным историческим этапам расширения прав и возможностей женщин в XIX–XXI веках.
</a:t>
            </a:r>
            <a:endParaRPr lang="en-US" sz="14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 и свобода выбора: итог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 формируется обществом, но именно поэтому его можно осмыслять, обсуждать и менять. Понимание этих механизмов расширяет выбор, укрепляет уважение и делает общество справедливее.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2026-05-25T13:34:55Z</dcterms:created>
  <dcterms:modified xsi:type="dcterms:W3CDTF">2026-05-25T13:34:55Z</dcterms:modified>
</cp:coreProperties>
</file>