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Процесс, превращающий свет в энергию, поддерживающий всю жизнь на планете.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на Земле
</a:t>
            </a:r>
            <a:endParaRPr lang="en-US" sz="373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долгое время оставался загадкой, раскрытой благодаря открытиям XVIII-XIX веков. Он обеспечивает кислород и питательные вещества, необходимые для жизни животных и человека.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науке и природе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процесс, при котором растения из углекислого газа и воды с помощью солнечного света создают органические вещества, такие как глюкоза.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фотосинтезе участвуют особые зелёные клетки, содержащие хлорофилл, который поглощает свет и запускает реакции превращения энергии.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становится синтез органики и выделение кислорода — необходимых компонентов для живых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осуществляется в хлоропластах — маленьких органоидах клеток зелёных растений и водорослей, содержащих пигмент хлорофилл.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позволяет улавливать солнечный свет, делая листья зелёными и обеспечивая начало превращения энергии в химическую форму.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фотосинтез?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служит источником энергии для запуска химических реакций, протекающих в растениях.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из воздуха поглощается листьями для образования органических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поступающая из почвы, участвует в реакциях и обеспечивает гидроген для создания глюкозы.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и ферменты контролируют ход реакций, обеспечивая преобразование энергии и синтез продуктов.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процесса фотосинтеза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молекулы CO₂ и H₂O образуют глюкозу и кислород, фиксируя энергию света в химической форме.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сохраняет баланс веществ, преобразуя энергию светила в органические соединения и выделяя кислород.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источники,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уравнение фотосинтеза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Сенебье, XVIII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Доказал, что растения поглощают CO₂ и выделяют кислород при освещении, заложив основу понимания фотосинтеза.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 Ингенхауз, XVIII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 связь выделения кислорода с действием солнечного света, выявив светозависимый характер процесса.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Джозеф Пристли, XVIII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Открыл способность растений очищать воздух, способствуя дыханию других организмов и поддержанию атмосферы.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изучения фотосинтеза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и фотосинтез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защитный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слой листа защищает внутренние ткани от повреждений и регулирует газообмен, сохраняя необходимое для фотосинтеза окружение.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Палисадный слой — центр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слое листа расположены плотные клетки с большим количеством хлоропластов, где выполняется основная часть фотосинтетической деятельности.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фотосинтеза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состоит из световой и тёмной фаз, взаимодополняющих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мембранах тилакоидов хлоропластов световая энергия преобразуется в молекулы АТФ и НАДФ·Н, являющиеся переносчиками энергии.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фотолиза воды высвобождается кислород, который затем поступает в атмосферу.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АТФ и НАДФ·Н обеспечивают энергию и восстановительные возможности для последующих реакций цикла Кальвина.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тёмной фазе фотосинтеза, происходящей в строме хлоропласта, происходит химическое связывание углекислого газа для синтеза органических соединений с помощью энергии АТФ и НАДФ·Н.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не зависит непосредственно от света, поэтому его также называют «светонезависимой» фазой, позволяющей накапливать глюкозу даже при отсутствии солнечного освещения.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цикла Кальвина образуются сложные углеводы, которые впоследствии используются растением для роста, дыхания и накопления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фаза (цикл Кальвина)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98257"/>
            <a:ext cx="3962400" cy="89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фотосинтеза и дыхания показывает их взаимодополняющую роль в живых организмах.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— обратные процессы, вместе обеспечивающие обмен веществ и энергию, необходимые для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дыхание: сравнение процессов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нм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2022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эффективно поглощает свет в синей части спектра, что важно для запуска фотосинтетических реакций.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свет преимущественно в сине-фиолетовом и красном диапазонах, используя энергию для синтеза веществ. Оптимальное поглощение при длине волны около 450 нм делает процесс эффективным.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CO₂ и водный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углекислого газа влияет на скорость фиксации углерода, а вода необходима как субстрат фотосинтеза. Недостаток влаги или CO₂ замедляет процесс и снижает продуктивность растения.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и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является ключевым фактором, ускоряющим фотосинтез по мере увеличения освещённости вплоть до определённого предела. Температура также влияет: оптимальный диапазон составляет 20–30°C для большинства растений.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фотосинтез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интенсивности света увеличивает фотосинтез до насыщения, после чего другие факторы становятся ограничивающими.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график подтверждает, что после достижения максимальной скорости дополнительное освещение не повышает эффективность процесса.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биологии растений,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фотосинтеза от освещённости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водорослей и бактерий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глубинах водоёмов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водорослей успешно фотосинтезируют на больших глубинах благодаря специализированным пигментам, поглощающим слабый свет. Это расширяет зоны их обитания и влияние на кислородный баланс водных экосистем.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 в образовании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— одни из первых фотосинтезирующих организмов на Земле. Они значительно способствовали насыщению атмосферы кислородом в древние эпохи, подготовив условия для развития сложной жизни.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микроводорослей
</a:t>
            </a:r>
            <a:pPr algn="l" indent="0" marL="0">
              <a:lnSpc>
                <a:spcPct val="130039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Микроводоросли поддерживают пищевые сети в водной среде, являясь первыми звеньями цепей питания. Они также участвуют в биогеохимических циклах, обеспечивая жизнь многих водных организмов.
</a:t>
            </a:r>
            <a:endParaRPr lang="en-US" sz="10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фотосинтез обеспечивает устойчивость и взаимосвязь всех уровней экосистем, влияя на биологическое разнообразие и стабильность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Травоядные, в свою очередь, становятся пищей для хищников, передавая энергию и поддерживая динамику пищевых цепей.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осуществляющие фотосинтез, образуют основу экосистем как продуценты, преобразуя неорганические вещества в органику для последующего потребления другими организмами.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вещества, синтезированные растениями, служат пищей для травоядных животных, обеспечивая их энергией и строительными материалами для роста.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фотосинтеза с пищевыми цепями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кислород, необходимый для дыхания всех аэробных организмов, включая человека, и является основой продуктивности сельскохозяйственных культур.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фотосинтеза невозможна циркуляция углерода и поддержание климата, что делает его краеугольным элементом в сохранении жизни и природного баланса.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людей и природы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улучшение фотосинтетических процессов для повышения урожайности и устойчивости сельскохозяйственных культур к неблагоприятным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Биореакторы на основе водорослей разрабатываются для производства биотоплива и очистки воздуха от углекислого газа, способствуя снижению экологической нагрузки.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фотосинтеза помогает создавать эффективные системы искусственного выращивания растений в космосе и экстремальных условиях на Земле.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знаний о фотосинтезе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фотосинтеза важно для сохранения природы, обеспечения продовольственной безопасности и поддержания здоровой атмосферы, что определяет благополучие человечества и всей планеты.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ключ к жизни и устойчивому будущему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2026-05-08T17:09:07Z</dcterms:created>
  <dcterms:modified xsi:type="dcterms:W3CDTF">2026-05-08T17:09:07Z</dcterms:modified>
</cp:coreProperties>
</file>