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Спорт на суше, в воде и в воздухе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спорта и их значение для здоровья и командной 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спорта в истории и культуре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спорта в истории и культуре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развивается с древних времён и влияет на традиции разных народов. Олимпийские игры объединяют культуры, а современные изменения вдохновляют новые дисциплины.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делится на наземные, водные и воздушные виды, учитывая особенности техники и уровня подготовки участников.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категория требует специфических физических и психологических навыков, а также индивидуального подхода к тренировкам.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футбол и баскетбол — наземные, плавание и гребля — водные, парашютный спорт и дельтапланеризм — воздушные виды.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спорта по среде проведения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наземных видов спорта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Футбол: массовый и доступный вид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занимает лидирующие позиции благодаря простоте правил и широкой инфраструктуре. Он развивается от школьных команд до международных соревнований.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— основа физической подготовки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включает бег, прыжки и метания. Эти дисциплины развивают выносливость и силу, популярны на школьном и профессиональном уровне.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 и баскетбол: динамичные командные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спорта отличаются высокой зрелищностью и требуют слаженной работы команды. Они популярны в учебных и клубных секциях по всему миру.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особенности водных видов спорта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Плавание: универсальный спорт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укрепляет сердечно-сосудистую систему и развивает координацию. Этот вид доступен в бассейнах и на открытой воде, подходит для всех возрастов.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Гребля и парусный спорт: сила и 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дисциплины требуют выносливости и умения работать в команде. Развитие клубов и школ способствует росту популярности среди молодежи.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Дайвинг и серфинг: экстремальные и творческие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спорта связаны с техническими навыками и безопасностью. Они пользуются спросом в регионах с подходящим климатом и развитой инфраструктурой.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виды спорта: экстрим и инновации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Парашютный спорт — дисциплина для смелых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точного следования технике безопасности и высокого уровня подготовки. Спорт помогает развивать стрессоустойчивость и ответственность.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Дельтапланеризм и парапланеризм: свобода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воздушного спорта стимулируют внимание и техническую грамотность. Они становятся доступны благодаря современным технологиям и трендам.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Авиамоделизм: наука и творчество в одном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Авиамоделизм объединяет знания аэродинамики и инженерии с увлечением моделированием. Он развивает техническое мышление и мелкую моторику.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объекты обеспечивают возможности для тренировок в разных видах спорта и повышают качество спортивного образования.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частные инвестиции способствуют развитию современных спортивных комплексов и клубов.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инфраструктуры влияет на массовость занятий и вовлечённость школьников в спорт на регулярной основе.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инфраструктура: роль и значение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стандарты по безопасности и удобству помогают улучшить уровень подготовки и проведения соревнований.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3648" y="1221275"/>
            <a:ext cx="497670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примеры, навыки и популярные соревнования в разных средах спорта, анализируя их особенности и риски.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спортивные дисциплины по среде проведения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в требованиях, массовости и рисках между видами спорта, зависящих от среды проведения.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спортивных федераций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повышают интерес к экстремальным и новым водным дисциплинам среди подростков.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 видов спорта среди молодежи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вовлечённости в различные виды спорта, что способствует развитию физкультуры и здорового образа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школьников, 2018–2023 гг.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мировой лидер наземного спорта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футбола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формировался с XIX века, превратившись в глобальное явление с десятками миллионов поклонников. Клубы и национальные сборные играют важную роль в истории этого спорта.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влияние футбола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Чемпионаты мира и Лига чемпионов УЕФА стали визитной карточкой футбола. Спорт влияет на культуру, образование и социальную интеграцию молодежи по всему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2125" y="1158919"/>
            <a:ext cx="4270500" cy="904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125" y="2057005"/>
            <a:ext cx="4270500" cy="904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2125" y="2948265"/>
            <a:ext cx="4270500" cy="9049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2125" y="3857390"/>
            <a:ext cx="4270500" cy="9049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Плавание: универсальность и польза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88900" y="1246829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здоровья через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способствует укреплению сердечно-сосудистой системы и улучшает координацию движений. Этот вид спорта гармонично развивает мышцы, не создавая чрезмерной нагрузки на суставы и позвоночник.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900" y="214491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риск травм и высокая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сравнении с наземными видами плавание характеризуется минимальной травматичностью, что делает его привлекательным для людей всех возрастов. Для занятий достаточно бассейна с соответствующими условиями.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00" y="3036175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событиями для пловцов являются Олимпийские игры и чемпионаты мира, где спортсмены демонстрируют высочайший уровень подготовки и соревнуются за мировое признание.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00" y="3945300"/>
            <a:ext cx="3888000" cy="724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пловцы, вдохновляющие молодёжь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спортсмены, такие как Александр Попов, и зарубежные звёзды плавания популяризировали этот вид спорта среди подростков, привлекая их к активным тренировкам и здоровому образу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с парашютом: адреналин и безопасность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материалы и технологии парашютов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безопасности используются высокопрочные нейлоновые ткани и автоматические системы раскрытия парашюта, минимизирующие риски при прыжках. Эти инновации позволяют спортсменам сосредоточиться на технике исполнения.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соревнования и молодежное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Парашютный спорт набирает популярность среди подростков и студентов, которые участвуют в российских и международных состязаниях, развивая не только навыки прыжков, но и командный дух.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психологической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 показательные прыжки способствуют развитию дисциплины и стрессоустойчивости. Атлеты учатся контролировать эмоции и быстро принимать решения в экстремальных условиях.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опорно-двигательный аппарат, иммунную и нервную системы, способствуя общему улучшению здоровья и повышению жизненного тонуса.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занятий спортом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снижает вероятность развития ожирения, диабета второго типа и сердечно-сосудистых заболеваний, обеспечивая профилактику распространённых болезней современности.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ВОЗ и Минздрава РФ подтверждают положительное влияние спорта на когнитивные функции, управление стрессом и увеличение продолжительности жизни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аспекты: влияние спорта на окружающую среду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крупных мероприятий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соревнования зачастую сопровождаются загрязнением почвы и водных ресурсов, а также шумовым воздействием, что требует оценки и контроля воздействия на природу.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«зелёных»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стадионы и спортивные базы оснащаются энергоэффективными системами, установками для очистки воды и программами по снижению использования пластика, повышая экологическую ответственность отрасли.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экологически ориентированного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за рубежом реализуются инициативы, направленные на создание устойчивой спортивной инфраструктуры и популяризацию экологически чистых технологий среди организаций и участников.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спорте: прогресс и вызовы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женских спортивных команд и секций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количество женских сборных по разным видам спорта, что способствует расширению возможностей для занятий и профессионального роста представительниц прекрасного пола.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равенство в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активные дискуссии и внедряются протоколы для устранения разрывов в оплате и условиях труда женщин, что помогает продвигать гендерное равноправие в спортивной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Влиятельные женщины-спортсменки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Шарапова, Светлана Ромашина и Валентина Терешкова стали символами успеха и вдохновением, расширяя представление о роли женщин как в спорте, так и в высокотехнологичных областях.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достижение стало этапом в развитии своего вида спорта и подтолкнуло молодежь к новым высотам. Они мотивируют совершенствоваться и расширять границы возможного.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рекорды в наземных, водных и воздушных видах спорта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показывают, что рекорды в различных средах требуют уникальных навыков, но все они вдохновляют на преодоление личных и технических ограничений.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спортивных федераций,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41732"/>
            <a:ext cx="5163300" cy="17388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распределение школьных секций по средам и степень их популярности среди старшеклассников на основе вхождения различных факторов.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школьные секции по видам спорта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виды спорта наиболее популярны благодаря доступности и инфраструктуре, водные и воздушные менее массовы, но привлекают специализированную аудиторию.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образовательных учреждений, 2022-2023 гг.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открывает путь к разнообразным профессиям: от спортсмена до тренера, судьи и журналиста, что позволяет развивать многопрофильные навыки и карьерные возможности.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цифровые платформы интегрируются в подготовительный и организационный процессы, повышая эффективность тренировок и развития карьеры.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профильного образования и знание английского языка возрастает, особенно для участия в международных соревнованиях и коммуникации в глобальной спортивной индустрии.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перспективы и карьера в спорте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инноваций в спортивной среде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технологии в тренировках и судействе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VR и AR-технологий позволяет спортсменам совершенствовать навыки и судить состязания с высокой точностью, создавая новые форматы подготовки и анализа.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видов спорта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гибридные дисциплины, такие как SUP-сёрфинг и киберспорт, что отражает стремление к индивидуализации тренировок и расширению спектра спортивных развлечений. Английский язык становится ключом к интеграции в мировой рынок.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основа личного и социального роста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активность формирует не только здоровье, но и социальные ценности, развивает навыки общения и помогает молодежи эффективно взаимодействовать. Важна интеграция различных видов спорта и английского языка для успешного будущего.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2026-05-07T18:27:21Z</dcterms:created>
  <dcterms:modified xsi:type="dcterms:W3CDTF">2026-05-07T18:27:21Z</dcterms:modified>
</cp:coreProperties>
</file>