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как часть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действие, признак и делает речь точнее.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 встречаются в речи и помогают точно описывать действия, признаки и обстоятельства. Умение узнавать их облегчает разбор слов, помогает писать грамотнее и делает высказывания более выразительными.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наречие в 7 классе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29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4924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45749" y="4186700"/>
            <a:ext cx="3771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58974" y="4186700"/>
            <a:ext cx="502800" cy="5028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наречие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показывает, как совершается действие: быстро, тихо, аккуратно. Оно уточняет глагол и помогает увидеть не просто сам факт действия, а его характер, темп или манеру выполнения.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действия
</a:t>
            </a:r>
            <a:endParaRPr lang="en-US" sz="127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отвечают на вопросы когда? и как долго? Например: вчера, сегодня, завтра, всегда. С их помощью можно выстроить последовательность событий и точнее передать время действия.
</a:t>
            </a:r>
            <a:pPr algn="ctr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endParaRPr lang="en-US" sz="1222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отвечают на вопрос где? и обозначают положение или направление: рядом, внизу, везде. Они помогают точно указать, где происходит действие или где находится признак.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endParaRPr lang="en-US" sz="1273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объясняют, почему или зачем совершается действие: сгоряча, поневоле, нарочно, назло. Они добавляют к сообщению оттенок причины, намерения или внутреннего побуждения.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цель
</a:t>
            </a:r>
            <a:endParaRPr lang="en-US" sz="124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степени показывают, насколько сильно проявляется признак: очень, слишком, почти, совсем. Они часто относятся к прилагательным и другим наречиям, уточняя их значение.
</a:t>
            </a:r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признака
</a:t>
            </a:r>
            <a:endParaRPr lang="en-US" sz="127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по значению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наречий и их примеры помогают быстрее узнавать значение слова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можно определить по вопросу и по смыслу: он показывает, какой именно признак уточняет наречие.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на которые отвечает наречие
</a:t>
            </a:r>
            <a:endParaRPr lang="en-US" sz="2563" dirty="0"/>
          </a:p>
        </p:txBody>
      </p:sp>
      <p:sp>
        <p:nvSpPr>
          <p:cNvPr id="12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265392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Как?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помогает узнать, каким способом совершается действие: бежать быстро, читать тихо, отвечать ясно. Именно такие наречия чаще всего уточняют глагол и делают высказывание точнее.
</a:t>
            </a:r>
            <a:endParaRPr lang="en-US" sz="1287" dirty="0"/>
          </a:p>
        </p:txBody>
      </p:sp>
      <p:sp>
        <p:nvSpPr>
          <p:cNvPr id="14" name="Text 3"/>
          <p:cNvSpPr txBox="1"/>
          <p:nvPr/>
        </p:nvSpPr>
        <p:spPr>
          <a:xfrm>
            <a:off x="265392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 куда? откуда?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 указывают, где происходит действие или в каком направлении оно движется: жить рядом, идти домой, вернуться назад. Они особенно заметны в рассказах и инструкциях.
</a:t>
            </a:r>
            <a:endParaRPr lang="en-US" sz="1287" dirty="0"/>
          </a:p>
        </p:txBody>
      </p:sp>
      <p:sp>
        <p:nvSpPr>
          <p:cNvPr id="15" name="Text 4"/>
          <p:cNvSpPr txBox="1"/>
          <p:nvPr/>
        </p:nvSpPr>
        <p:spPr>
          <a:xfrm>
            <a:off x="265392" y="3416892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Когда?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показывают момент или последовательность: прийти утром, вернуться поздно, сначала выполнить задание. С их помощью легче понять, когда происходит событие и как оно связано с другими.
</a:t>
            </a:r>
            <a:endParaRPr lang="en-US" sz="1287" dirty="0"/>
          </a:p>
        </p:txBody>
      </p:sp>
      <p:sp>
        <p:nvSpPr>
          <p:cNvPr id="16" name="Text 5"/>
          <p:cNvSpPr txBox="1"/>
          <p:nvPr/>
        </p:nvSpPr>
        <p:spPr>
          <a:xfrm>
            <a:off x="3368581" y="114235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Почему? зачем?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помогают распознать наречия причины и цели: ошибиться случайно, сделать нарочно, промолчать поневоле. Они передают не только факт действия, но и его смысловой оттенок.
</a:t>
            </a:r>
            <a:endParaRPr lang="en-US" sz="1287" dirty="0"/>
          </a:p>
        </p:txBody>
      </p:sp>
      <p:sp>
        <p:nvSpPr>
          <p:cNvPr id="17" name="Text 6"/>
          <p:cNvSpPr txBox="1"/>
          <p:nvPr/>
        </p:nvSpPr>
        <p:spPr>
          <a:xfrm>
            <a:off x="3368581" y="2279620"/>
            <a:ext cx="2736045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Насколько?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степени отвечают на вопрос насколько? и показывают силу признака: очень устать, почти закончить, слишком громко. Они помогают точнее выразить меру, оценку и интенсивность.
</a:t>
            </a:r>
            <a:endParaRPr lang="en-US" sz="12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наречие в предложении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школьного разбора слова по смыслу и грамматическим признакам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 глагол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50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относится к глаголу и показывает, как именно совершается действие: писать аккуратно, говорить громко, прийти поздно. Оно не называет предмет, а лишь поясняет действие.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357929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быть несколько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предложении нередко встречаются сразу два наречия: быстро и внимательно читать, долго и спокойно ждать. Такое сочетание делает описание действия более точным и выразительным.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64400" y="3529007"/>
            <a:ext cx="5636100" cy="1066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передать оттенок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передавать скорость, настроение, способ действия или его обстоятельства. Благодаря этому высказывание становится яснее, а слушателю легче представить саму ситуацию.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800" y="1607033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250" y="1607033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000" y="15875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 прилагательное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усиливать значение прилагательного: очень красивый, слишком сложный, совсем новый. Оно не изменяет слово, а лишь показывает, насколько сильно выражен признак предмета.
</a:t>
            </a:r>
            <a:endParaRPr lang="en-US" sz="1514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передаёт качество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наречия можно уточнить размер, цвет, оценку или другое свойство: почти пустой, невероятно яркий, чрезвычайно важный. Так описание становится более точным и выразительным.
</a:t>
            </a:r>
            <a:endParaRPr lang="en-US" sz="1472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 и другое наречие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могут относиться не только к прилагательным, но и к другим наречиям: очень быстро, почти всегда, совсем рядом. В таких сочетаниях одно слово усиливает другое.
</a:t>
            </a:r>
            <a:endParaRPr lang="en-US" sz="14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наречий в примерах школьной речи
</a:t>
            </a:r>
            <a:endParaRPr lang="en-US" sz="295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основана на примерах из учебных формулировок, где наречия помогают описывать действие и обстоятельства.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чаще всего нужны наречия образа действия и времени: они делают описание событий последовательным и понятным.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материалов темы «Наречие как часть речи»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наречий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можно сравнивать по силе признака: быстро, хорошо, громко. В обычной форме они просто называют способ действия или его качество без сопоставления с другими случаями.
</a:t>
            </a:r>
            <a:endParaRPr lang="en-US" sz="176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показать, что признак проявляется сильнее, используют сравнительную степень: быстрее, лучше, громче. Она помогает сравнить два действия или два признака и сделать высказывание точнее.
</a:t>
            </a:r>
            <a:endParaRPr lang="en-US" sz="1760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обозначения наибольшей степени признака употребляют формы вроде быстрее всех, лучше всего. Они показывают, что действие или качество выражено сильнее всего среди нескольких вариантов.
</a:t>
            </a:r>
            <a:endParaRPr lang="en-US" sz="176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 всех наречий есть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5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наречие образует степени сравнения. Слова вчера, здесь, сверху не сравниваются, потому что называют время, место или направление, а не признак действия.
</a:t>
            </a:r>
            <a:endParaRPr lang="en-US" sz="171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наречия — неизменяемость
</a:t>
            </a:r>
            <a:endParaRPr lang="en-US" sz="2941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сохраняет одну и ту же форму в предложении и не меняется по грамматическим признакам, как другие части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неизменяемость помогает отличить наречие от прилагательного, существительного и других изменяемых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5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наречий: частые случаи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306752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многие наречия, если слово стало цельным по смыслу: вверх, сначала, вдали, потому. Важно не разделять такие формы на предлог и самостоятельное слово.
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3222594" y="122820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наречия с приставкой по-: по-русски, по-дружески. Так же пишутся слова с кое-: кое-как, кое-где, когда нужно показать неопределённость.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06752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пишутся сочетания с предлогом и существительным: в начале, на лету, в доме. Здесь каждую часть можно проверить отдельно, поэтому написание сохраняет раздельность.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3222594" y="3148851"/>
            <a:ext cx="2759162" cy="16545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похожие случаи в парах: сначала — с начала, вдали — в дали. Такой приём помогает увидеть, где перед нами цельное наречие, а где сочетание слов.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устойчивых выражениях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устойчивых выражениях смысл часто воспринимается целиком, а не по отдельным словам. Поэтому бок о бок, вмиг и точь-в-точь запоминаются как готовые речевые формулы.
</a:t>
            </a:r>
            <a:endParaRPr lang="en-US" sz="1619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делают высказывание ярче и живее. Выражения с наречиями помогают передать действие выразительно, будто рисуют картину, а не просто сообщают факт.
</a:t>
            </a:r>
            <a:endParaRPr lang="en-US" sz="1663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часто звучат в разговоре, пословицах и художественных текстах. Они помогают автору передать характер героя, настроение сцены или народную мудрость.
</a:t>
            </a:r>
            <a:endParaRPr lang="en-US" sz="1566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таких выражений помогает понимать текст без буквального толкования. Иногда отдельное слово кажется простым, но в составе выражения приобретает особый, закреплённый смысл.
</a:t>
            </a:r>
            <a:endParaRPr lang="en-US" sz="156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особенно часто вызывают путаницу у школьников.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четыре формы — тепло, ясно, жалко и жаль — удобнее всего проверять по вопросу и роли в предложении, чтобы не спутать наречие с другим словом.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наречий больше всего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наречия особенно нужны там, где важно точно описать последовательность действий и признаки предметов.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инструкции и описании наречия встречаются чаще, потому что они делают текст точнее, понятнее и логичнее.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коротких текстов; иллюстративная схема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морфологического разбора наречия
</a:t>
            </a:r>
            <a:endParaRPr lang="en-US" sz="288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разбора слова по плану морфологического анализа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 другие части речи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по каким признакам слово относится именно к наречию, а не к прилагательному или существительному.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отличается вопросом и неизменяемостью, тогда как прилагательное и существительное изменяются по грамматическим формам.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наречий
</a:t>
            </a:r>
            <a:endParaRPr lang="en-US" sz="256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418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или раздельно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сначала и с начала, вдали и в дали. Чтобы не ошибиться, нужно определить, является ли форма цельным наречием или сочетанием предлога с существительным.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3418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Ошибкой бывают формы более быстрее и очень более. У наречия сравнение строится по правилам языка, поэтому лишние слова здесь не нужны и только утяжеляют фразу.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3974087" y="1142376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 прилагательным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отвечать громко и громкий ответ. В первом случае слово относится к действию, а во втором — к предмету, поэтому часть речи определяется по связи в предложении.
</a:t>
            </a:r>
            <a:endParaRPr lang="en-US" sz="1730" dirty="0"/>
          </a:p>
        </p:txBody>
      </p:sp>
      <p:sp>
        <p:nvSpPr>
          <p:cNvPr id="14" name="Text 5"/>
          <p:cNvSpPr txBox="1"/>
          <p:nvPr/>
        </p:nvSpPr>
        <p:spPr>
          <a:xfrm>
            <a:off x="3974087" y="2903403"/>
            <a:ext cx="3252058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повторение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вроде очень-очень или быстро-быстро уместны не всегда. В нейтральной речи они звучат тяжеловесно, поэтому лучше выбирать одно точное наречие вместо лишнего усиления.
</a:t>
            </a:r>
            <a:endParaRPr lang="en-US" sz="17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 повседневной речи и чтении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коридоре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всё происходит быстро: кто-то сразу идёт в библиотеку, кто-то тихо ждёт друга у двери. Наречия помогают точно показать, как движутся люди и как меняется настроение в обычный школьный день.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с описанием
</a:t>
            </a:r>
            <a:pPr algn="ctr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встречает слова вроде рядом, далеко, неожиданно или внимательно, картина становится яснее. Такие наречия делают описание живым: можно представить место, темп действия и даже отношение героя к происходящему.
</a:t>
            </a:r>
            <a:endParaRPr lang="en-US" sz="1094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инструкции и сказке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инструкции наречия подсказывают порядок: сначала, потом, затем. В сказке они создают особую интонацию: вмиг, смело, честно. Благодаря им текст звучит связно и легче запоминается.
</a:t>
            </a:r>
            <a:endParaRPr lang="en-US" sz="11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помогает сделать речь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 действие, признак и другие слова, поэтому делает высказывание ясным и выразительным. Умение находить его в тексте помогает писать грамотнее и лучше понимать прочитанное.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2026-05-28T16:47:26Z</dcterms:created>
  <dcterms:modified xsi:type="dcterms:W3CDTF">2026-05-28T16:47:26Z</dcterms:modified>
</cp:coreProperties>
</file>