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образование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учёба каждый день открывают ребёнку мир.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слова, привычки и правила ребёнок узнаёт дома, а потом — в детском саду и школе. Сказки, праздники и семейные истории помогают сохранить традиции и учат жить дружно.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начинаются знания и традиции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культура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86302" y="1670588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Создано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— это всё, что люди создают с умом, талантом и заботой: книги, музыка, картины, праздники, ремёсла и добрые правила общения.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6302" y="2649447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рассказывать о прошлом, передавать сказки, пословицы и песни. Благодаря ему люди понимают друг друга и помнят, как жили их предки.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302" y="3628305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много красоты: в рисунках, танцах, стихах и народных узорах. Она делает жизнь ярче и учит замечать хорошее в обычных вещах.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984675" y="1670588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труду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напоминает, что за каждым делом стоит чей-то труд. Когда мы бережём книги, музеи и традиции, мы проявляем уважение к людям.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84675" y="2649446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объединяет людей добротой, вежливостью и взаимопониманием. Она помогает помнить важное и вести себя так, чтобы другим было приятно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047" y="3059950"/>
            <a:ext cx="2766799" cy="16130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— важная часть культуры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основам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осваивают чтение, письмо, счёт и простые способы работы с информацией. Эти умения нужны каждый день, как рюкзак и пенал.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правилами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помогают всем быть внимательными, не мешать друг другу и спокойно учиться. Благодаря им в классе легче слышать учителя и отвечать.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группах дети учатся помогать друг другу, договариваться и делиться идеями. Так появляется дружный класс, где учиться гораздо веселее.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Пользуемся школьными вещами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Доска, учебники, тетради и библиотека — привычные помощники школьника. Они делают уроки понятнее и помогают узнавать новое без лишней путаницы.
</a:t>
            </a:r>
            <a:endParaRPr lang="en-US" sz="1055" dirty="0"/>
          </a:p>
        </p:txBody>
      </p:sp>
      <p:sp>
        <p:nvSpPr>
          <p:cNvPr id="17" name="Text 6"/>
          <p:cNvSpPr txBox="1"/>
          <p:nvPr/>
        </p:nvSpPr>
        <p:spPr>
          <a:xfrm>
            <a:off x="34727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Становимся самостоятельнее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постепенно учит самому собирать вещи, выполнять задания и отвечать за результат. Это полезный навык, который пригодится не только на уроках.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говорить, слушать и понимать других людей. С его помощью можно задать вопрос, рассказать новость и поделиться радостью без лишних жестов.
</a:t>
            </a:r>
            <a:endParaRPr lang="en-US" sz="1334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к нам приходят сказки, стихи, пословицы и истории семьи. Без него книги были бы просто тихими страницами, а не настоящими помощниками.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нужен, чтобы читать учебники, писать в тетради и узнавать новые слова. Чем лучше человек владеет языком, тем точнее он выражает мысли.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«здравствуйте», «спасибо» и «пожалуйста» делают разговор добрым и тёплым. Они помогают людям улыбаться друг другу даже в самый обычный день.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роли языка в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открывает новый мир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 полке
</a:t>
            </a:r>
            <a:pPr algn="l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читатель открывает книгу и попадает в лес, где смелый герой ищет дорогу домой. Страницы шуршат тихо, а картинки будто подмигивают. Так начинается дружба с чтением, которая помогает фантазировать и не бояться новых слов.
</a:t>
            </a:r>
            <a:endParaRPr lang="en-US" sz="1014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чудес
</a:t>
            </a:r>
            <a:pPr algn="l" indent="0" marL="0">
              <a:lnSpc>
                <a:spcPct val="100000"/>
              </a:lnSpc>
              <a:buNone/>
            </a:pPr>
            <a:r>
              <a:rPr lang="en-US" sz="36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стоят ряды книг: яркие, серьёзные, смешные и совсем большие. Библиотекарь помогает выбрать ту, что подходит по возрасту и интересам. Здесь каждый может найти историю про животных, приключения или стихи для хорошего настроения.
</a:t>
            </a:r>
            <a:endParaRPr lang="en-US" sz="1017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перед сном
</a:t>
            </a:r>
            <a:pPr algn="l" indent="0" marL="0">
              <a:lnSpc>
                <a:spcPct val="100000"/>
              </a:lnSpc>
              <a:buNone/>
            </a:pPr>
            <a:r>
              <a:rPr lang="en-US" sz="36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взрослый читает ребёнку короткий рассказ, и комната становится тише. Новые слова запоминаются легче, а воображение рисует героев и места действия. Книга помогает заснуть с приятными мыслями и утром вспомнить любимый эпизод.
</a:t>
            </a:r>
            <a:endParaRPr lang="en-US" sz="10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начинается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колыбельные, семейные песни и весёлые мелодии. Они создают настроение, успокаивают и помогают почувствовать заботу близких.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на празднике
</a:t>
            </a:r>
            <a:pPr algn="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утренниках, днях рождения и семейных встречах музыка делает событие радостным. Под неё хочется петь, хлопать в ладоши и танцевать.
</a:t>
            </a:r>
            <a:endParaRPr lang="en-US" sz="1379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традициях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пляски сохраняют старинные обычаи. Через них дети узнают, как веселились люди раньше, и чувствуют связь с родной культурой.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сопровождает жизнь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музее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музейных залах стоят вещи, которые жили много лет назад: посуда, игрушки, одежда и книги. Они помогают представить, как люди одевались, играли и работали.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и экспонаты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Картины, монеты, украшения и домашняя утварь показывают, чем гордились мастера и что было важно в разные времена. Каждый экспонат хранит свою историю.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музеи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много знаменитых музеев. Среди них Эрмитаж в Санкт-Петербурге и Третьяковская галерея в Москве, куда приходят смотреть искусство со всей страны.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нужно говорить тихо, не трогать экспонаты руками и внимательно слушать экскурсовода. Так старинные вещи сохраняются для следующих посетителей.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 сцене и 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спектакле и фильме герои попадают в разные ситуации, а зритель наблюдает за их поступками. Так легче понять, что такое дружба, честность и смелость.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ярким представлением стоят актёры, режиссёр, художники и костюмеры. Каждый помогает истории стать понятной, красивой и запоминающейся для зрителей.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кино показывают, как герои радуются, переживают, ошибаются и исправляются. Зритель учится замечать чувства других и думать о своих поступках.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след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история остаётся в памяти надолго и иногда даже заставляет пересмотреть своё поведение. После неё хочется сделать что-то полезное и доброе.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кино учат через историю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96769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22070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Ёлка, огоньки, подарки и семейное чаепитие делают этот праздник особенно тёплым. Дети ждут чудес, а взрослые стараются подарить всем хорошее настроение.
</a:t>
            </a:r>
            <a:endParaRPr lang="en-US" sz="1322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школьники встречают новый учебный год, цветы и первые звонки. Этот день напоминает, что учёба начинается с радости и любопытства.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Масленицу пекут блины, играют, поют и провожают зиму. Праздник помогает чувствовать себя частью большой и дружной традиции.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семьи бывают свои любимые ритуалы: особые блюда, совместные прогулки или вечерние поздравления. Такие привычки делают дом уютнее и ближе.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традиции в жизни семьи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звенит колокольчик?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услышала школьный звонок и спросила, зачем он нужен. Учитель объяснил, что звонок помогает всем вовремя начать урок и не забыть про перемену. Девочка улыбнулась: один вопрос открыл ей сразу маленькое школьное правило и сделал день понятнее.
</a:t>
            </a:r>
            <a:endParaRPr lang="en-US" sz="1228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парке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Петя заметил, как листья меняют цвет, и стал сравнивать деревья. Он записал свои наблюдения в тетрадь и потом прочитал о каждом дереве в книге. Так простой интерес превратился в настоящее маленькое открытие.
</a:t>
            </a:r>
            <a:endParaRPr lang="en-US" sz="1370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помогает учиться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школа каждый день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запоминают правила, числа, новые слова и последовательность действий. Они учатся внимательно слушать, замечать важные детали и не отвлекаться, когда нужно подумать или выполнить задание.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говорить ясно и по делу. Ребята читают вслух, отвечают у доски, объясняют своё решение и учатся строить фразы так, чтобы их понимали одноклассники и учитель.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решают задачи шаг за шагом: сначала читают условие, потом думают, затем проверяют ответ. Такой порядок помогает не путаться и видеть, как одно действие связано с другим.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переменах и в общих делах школьники учатся договариваться, делиться, ждать очередь и поддерживать друг друга. Эти маленькие умения делают класс дружным и помогают всем чувствовать себя увереннее.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ученики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старается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слушает, читает задание, пробует решить его сам и не сдаётся после первой ошибки. Если что-то непонятно, он поднимает руку и спрашивает, потому что хороший вопрос тоже помогает учиться.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показывает, как разобраться в трудном задании, приводит пример и задаёт наводящие вопросы. Он помогает увидеть главное и делает новый материал понятным даже тогда, когда он сначала кажется непростым.
</a:t>
            </a:r>
            <a:endParaRPr lang="en-US" sz="951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слово, аккуратная тетрадь и внимательное отношение к ответу одноклассника показывают уважение к труду других. Так урок проходит спокойно, а в классе становится легче и приятнее учиться.
</a:t>
            </a:r>
            <a:endParaRPr lang="en-US" sz="951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работает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отвечают по очереди, обсуждают задания и сравнивают решения, в классе появляется живая работа. Каждый может заметить интересную мысль другого и узнать новый способ решения.
</a:t>
            </a:r>
            <a:endParaRPr lang="en-US" sz="9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первая школа культуры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каждый день видит, как здороваются, благодарят и просят о помощи. Эти простые привычки становятся частью характера и помогают вести себя спокойно и доброжелательно.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из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рассказывают о бабушках, дедушках, детстве и семейных событиях. Такие истории помогают ребёнку помнить своих близких, задавать вопросы и понимать, откуда берутся семейные традиции.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учится аккуратно складывать вещи, убирать игрушки и помогать старшим по силам. Когда каждый делает маленькое дело, в доме становится чище, тише и дружнее.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правила помогают не ссориться и уважать друг друга. Они напоминают, когда нужно быть тихим, когда — помогать, а когда — радоваться вместе за общим столом.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важных умения нужны каждый день: слушать, говорить вежливо, уважать мнение другого и не перебивать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ФГОС начального общего образования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простые правила делают разговор спокойным и добрым. По материалам школьной программы начальной школы.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открывают мир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помогает читать книги, понимать задания и узнавать новое каждый день. Чем больше человек знает, тем легче ему разбираться в мире и не бояться сложных ситуаций.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 разных профессиях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нужны врачу, строителю, учителю, водителю, художнику и многим другим людям. У каждой профессии свои задачи, но учиться приходится всем, чтобы хорошо делать свою работу.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выбрать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пробует разные предметы и занятия, он лучше понимает, что ему нравится. Это помогает заметить свои сильные стороны и выбрать дело, которое будет по душе.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больше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человек легче осваивает новые приборы, читает инструкции и учится в любом возрасте. Поэтому учёба не заканчивается в школе: она помогает расти и дальше.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образование важно для будущего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помогает расти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Пёстрый осенний лист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занятии по рисованию Соня внимательно рассматривала лист клёна и подбирала тёплые краски. Сначала рисунок выходил неровным, но девочка не спешила. Когда лист на бумаге заиграл оттенками, она почувствовала радость от аккуратной работы.
</a:t>
            </a:r>
            <a:endParaRPr lang="en-US" sz="973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Поделка для выставки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строил из картона маленький домик и долго подбирал детали, чтобы крыша не падала. Ему пришлось несколько раз переделать окно и дверь. Зато готовая поделка получилась прочной и красивой, а мальчик научился терпению.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для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утреннике дети разучивали песню и пели её хором. Сначала кто-то путался в словах, но потом голоса стали дружными и уверенными. Музыка помогла ребятам почувствовать себя одной командой.
</a:t>
            </a:r>
            <a:endParaRPr lang="en-US" sz="10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нужно аккуратно листать, не рвать страницы и не рисовать на полях. Бережное отношение помогает сохранить знания и сказки для следующих читателей.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памятников важно не мусорить, не шуметь и не трогать хрупкие части. Так мы показываем уважение к истории и людям, которых помнят.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музеях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нужно говорить тихо, идти спокойно и не трогать экспонаты руками. Тишина помогает всем лучше рассмотреть старинные вещи и картины.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уважать семейные обычаи, родной язык и привычки других людей, культура становится крепче. Даже маленькая помощь дома и в школе тоже её бережёт.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культуру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ребёнка к знаниям и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 первых семейных привычек к новым знаниям, интересам и опыту через разные среды обучения и общения.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образование делают жизнь богаче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хранит память людей, а образование помогает эту память понять и продолжить. Когда ребёнок читает, спрашивает и пробует новое, мир становится шире, а сердце — добрее.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2026-05-25T22:15:16Z</dcterms:created>
  <dcterms:modified xsi:type="dcterms:W3CDTF">2026-05-25T22:15:16Z</dcterms:modified>
</cp:coreProperties>
</file>