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— центральная фигура XIX века: он сформировал современный литературный язык и научил говорить о главном.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Пушкин: человек, поэт, эпоха
</a:t>
            </a:r>
            <a:endParaRPr lang="en-US" sz="36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Пушкина и его место в русской культуре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жил в годы больших перемен: война 1812 года, движение декабристов, правление Александра I и Николая I. На стыке салонной культуры и интереса к истории он создал литературный язык, понятный многим поколениям.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семья Пушкина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родился 6 июня 1799 года в Москве и вырос в дворянской семье. Там была большая библиотека и живой интерес к чтению, из-за чего книги рано стали для него естественной частью жизни.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Важнейшую роль сыграла няня Арина Родионовна. Её сказки, песни и устная речь повлияли на образность будущих произведений, помогли Пушкину тонко чувствовать народный язык.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часто говорили по-французски. Это знакомство с европейской культурой и литературой помогло Пушкину расширить круг тем и научиться видеть русскую жизнь на более широком фоне.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в Царском Селе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и интерес к общественной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лицее сложилась крепкая дружба с одноклассниками и привычка думать самостоятельно. Пушкин всё больше интересовался историей, поэзией и тем, что происходит в обществе, а ранние стихи всё чаще говорили о дружбе, свободе и чести.
</a:t>
            </a:r>
            <a:endParaRPr lang="en-US" sz="1415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14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1811 по 1817 год Пушкин учился в Царскосельском лицее — одном из самых известных учебных заведений своего времени. Лицейская атмосфера поддерживала творчество и помогла ему быстрее сформировать собственный стиль.
</a:t>
            </a:r>
            <a:endParaRPr lang="en-US" sz="1433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Пушкина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южной ссылки и периода в Михайловском Пушкин заметно углубил темы лирики и сильнее опирался на народную речь.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менял круг интересов поэта: от ранней поэтической известности к зрелым жанрам и итоговым произведениям последних лет.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 ключевым датам из школьной программы и справочных сведений: 1799–1837 годы.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273625"/>
            <a:ext cx="387900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295175"/>
            <a:ext cx="387900" cy="34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304015"/>
            <a:ext cx="387900" cy="31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изучал историю России и переносил её в литературу. Он обращался к разным эпохам и показывал, как прошлое помогает лучше понять настоящее и людей, живущих в реальных обстоятельствах.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в художественных текстах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о пугачёвском восстании видно, что большие события решают судьбы обычных людей. Писатель уделяет внимание выборам героев и тому, как меняется жизнь вокруг них.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Пугачёв и народные судьбы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показывал не только «верх», но и сложность отношений внутри общества. Его интересовали и нормы поведения дворян, и последствия решений власти для государства и простых людей.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и государство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произведения Пушкина ценят за детали: манеру речи, особенности быта и ощущение эпохи. Благодаря этому читатель словно попадает внутрь времени, о котором идёт рассказ.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времени, быта и речи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русская история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Пушкина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«Руслан и Людмила»: приключение, где чудо становится понятным
</a:t>
            </a:r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поэма, в которой сказочность и яркие образы переплетаются с настоящими человеческими чувствами. Здесь легко представить дорогу, врагов и испытания, а главное — движение к победе добра. История звучит празднично и запоминается благодаря ритму и картинкам слов.
</a:t>
            </a:r>
            <a:endParaRPr lang="en-US" sz="1280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Онегин»: разговор о людях и настроении времени
</a:t>
            </a:r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стихах показывает дворянский быт — балы, чтение, разговоры, дуэли — и одновременно раскрывает внутренний мир героев. В тексте много наблюдений, из-за чего «картина жизни» превращается почти в дневник эпохи. Читателю интересно следить не только за событиями, но и за мыслями персонажей.
</a:t>
            </a:r>
            <a:endParaRPr lang="en-US" sz="1280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«Капитанская дочка»: история о чести и личном выборе
</a:t>
            </a:r>
            <a:pPr algn="l" indent="0" marL="0">
              <a:lnSpc>
                <a:spcPct val="90000"/>
              </a:lnSpc>
              <a:buNone/>
            </a:pPr>
            <a:r>
              <a:rPr lang="en-US" sz="128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романе звучит семейная и нравственная тема: герой отвечает за поступки и учится понимать людей. События большой истории затрагивают судьбы простых, а не только «знаменитых». Пушкин сочетает драму и ясные человеческие ценности — честь, ответственность и совесть.
</a:t>
            </a:r>
            <a:endParaRPr lang="en-US" sz="1280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7882" y="1676050"/>
            <a:ext cx="3413536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и темы у Пушкина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помогает понять, как устроен рассказ: в одном случае главное — приключение, в другом — характер и нравственный выбор.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меняет форму текста под задачу: где-то ведёт за собой сюжетом, где-то — наблюдением за характером, а нравственный вывод сохраняется в разных жанрах.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Пушкина, упомянутые в школьном курсе литературы.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как энциклопедия русской жизни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1823–1831: работа над романом в 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создавался в течение многих лет. Пушкин соединяет сюжет и размышления, чтобы показать, как живут люди в городе и в деревне, чем наполнены их разговоры и ожидания.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Дворянский быт и повседневность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появляются балы, дуэли, чтение книг и целый набор привычек дворянского мира. Читатель видит, как события времени отражаются в маленьких деталях жизни героев.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и образ «лишнего человека»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Татьяна Ларина становится символом искренности и нравственной чистоты. Онегин изображён умным, но уставшим от жизни человеком, которого часто воспринимают как «лишнего», не находящего места в прежнем мире.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пушкинская сказка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сказочного сюжета (народный мотив → испытание → герои → ритм → итог)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умел соединять «книжные» слова, живую разговорную речь и выражения, которые звучали в народе. Поэтому его тексты понятны, точны и выразительны, даже когда тема серьёзная.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русский язык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у него особенно заметна музыкальность: ритм помогает запомнить строки, а интонации передают чувства. Проза читается свободно благодаря ясным формулировкам и точным деталям.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Пушкина русский литературный язык стал более естественным и гибким: в нём оказалось больше места для разных оттенков мысли и речи. Это помогло литературе звучать ближе читателю.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пушкинские выражения и обороты вошли в школьную и повседневную речь. Они остаются узнаваемыми, потому что в них заключены точные наблюдения о людях, поступках и жизненных ситуациях.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особенно часто встречаются у Пушкина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мотивы не «украшают» тексты, а работают как смысловой двигатель: от выбора героя зависит нравственный итог, а от времени — его внутренний путь.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Повторяемость тем показывает целостный авторский взгляд: Пушкин связывает личные чувства с гражданскими вопросами и делает историю частью человеческих решений.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Тематическая классификация по произведениям А. С. Пушкина (подбор категорий выполнен для учебного представления, без привязки к точной статистике).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его современники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кругу литераторов и мыслителей первой половины XIX века Пушкина окружали такие имена, как Жуковский, Крылов, Чаадаев, Вяземский, а также декабристы. Он не только читал их работы, но и обсуждал важные идеи.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умел спорить, дружить и влиять на литературную жизнь своего времени. Его творчество вплеталось в культуру дворянского общества: разговоры, чтения и события связывались с Петербургом, Москвой и Царским Селом.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 и Михайловское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 — начало южной ссылки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попал под ссылку на юг, что изменило его круг тем и тональность произведений. Увеличилось внимание к романтическим мотивам и к образам природы как к живому «характеру» мира.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1820–1824 — жизнь на юге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он создавал произведения с яркими пейзажами, сильными эмоциями и сюжетами, где внутренние переживания героев тесно связаны с окружающей средой.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1824–1826 — жизнь в Михайловском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последовало пребывание в Михайловском, где Пушкин больше работал над лирикой и новыми замыслами. Он углублялся в народную речь, деревенский быт и обращался к русской истории.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8306" y="1733225"/>
            <a:ext cx="2974887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меняется эмоциональный настрой в стихах Пушкина: от гражданского подъёма до торжественного размышления и тихой печали. Это помогает увидеть широкий диапазон чувств.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стихотворения задают разные «тона», но в каждом чувствуется точная мысль. Пушкин показывает, как свобода, роль поэта, природа и любовь могут звучать по-разному.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программе школьного курса (по указанным в задании примерам и годам).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Пушкина: настроение и пример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1831 году Пушкин женился на Наталье Николаевне Гончаровой. В дальнейшем его жизнь стала тесно связана с семейными заботами и постоянным присутствием в обществе.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сопровождались придворной службой, денежными трудностями и слухами, связанными с именем поэта. Это усиливало напряжение в отношениях и влияло на его самочувствие и решения.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Дуэль с Жоржем Дантесом состоялась 27 января 1837 года по старому стилю. Она стала причиной смерти Пушкина 29 января 1837 года, но влияние его творчества продолжилось.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общество и дуэль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19447"/>
            <a:ext cx="9144000" cy="3821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0167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Памятники, учреждения и повседневная узнаваемость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Пушкина носят музеи, библиотеки, театры, улицы и школы во многих городах России. Памятники поэту установлены в Москве, Санкт-Петербурге, Пскове, Болдине и других местах, связанных с его жизнью и творчеством.
</a:t>
            </a:r>
            <a:endParaRPr lang="en-US" sz="1329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62400" y="326250"/>
            <a:ext cx="83055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Пушкине в России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5259225" y="2659503"/>
            <a:ext cx="31488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Пушкинский день и школьная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июня отмечается Пушкинский день России, который также связан с Днём русского языка. Память о Пушкине сохраняется в школьной программе, в театральных постановках и культурных мероприятиях.
</a:t>
            </a:r>
            <a:endParaRPr lang="en-US" sz="134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Пушкина читают до сих пор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Пушкина ценят не только за красоту речи: его истории помогают обсуждать дружбу, выбор, любовь и ответственность так, как это важно и сегодня.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ясного языка, сильных образов и вечных тем объясняет живой интерес к текстам: читатель узнаёт себя и в прошлом, и в настоящем.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Учебно-обобщённая оценка читательских причин (без привязки к официальной статистике).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Пушкина в 7 классе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Схема-подсказка: от выбора текста до нравственных выводов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точное слово и живые смыслы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 создал основу современной русской литературы и показал, что точное слово может передавать историю, чувства и характер человека. Его тексты учат думать, чувствовать и понимать красоту языка.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2026-05-15T05:22:47Z</dcterms:created>
  <dcterms:modified xsi:type="dcterms:W3CDTF">2026-05-15T05:22:47Z</dcterms:modified>
</cp:coreProperties>
</file>