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спинного мозга: ключевые темы урока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— важнейшая часть нервной системы человека и позвоночных.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спинного мозга в анатомии и науке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впервые подробно изучен в XIX веке. Он — центральная ось нервной системы, обеспечивающая координацию движений и восприятие ощущений. Его строение важно для понимания работы организма и защиты нервных функций.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размеры спинного мозга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 позвоночнике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находится внутри позвоночного канала, простирается от продолговатого мозга до второго поясничного позвонка, что обеспечивает его защиту костями.
</a:t>
            </a:r>
            <a:endParaRPr lang="en-US" sz="136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длина спинного мозга достигает 40–45 см, а его толщина варьируется от 1 до 1,5 см, что позволяет выполнять многочисленные функции нервной системы.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позвоночника и оболочки спинного мозга образуют надежный каркас, который предотвращает травмы и обеспечивает стабильность работы центральной нервной системы.
</a:t>
            </a:r>
            <a:endParaRPr lang="en-US" sz="140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Сегментарное строение спинного мозга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состоит из 31 сегмента: 8 шейных, 12 грудных, 5 поясничных, 5 крестцовых и 1 копчиковый сегмент.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сегмент связан с определённой зоной тела, называемой дерматомой, определяющей чувствительность и движение в конкретной области.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каждого сегмента отходят две пары спинномозговых нервов, обеспечивающих связь с мышцами и органами чувств вне позвоночника.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сегментарное строение позволяет локализовать повреждения и понять распределение функций по участкам тела.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серого и белого вещества спинного мозга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вещество расположено в центре и напоминает форму бабочки или буквы «Н» на срезе. Здесь находятся тела нейронов, отвечающие за обработку информации.
</a:t>
            </a:r>
            <a:endParaRPr lang="en-US" sz="1406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вещество – нервные ядра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серого вещества располагается белое вещество из пучков аксонов, передающих нервные импульсы вверх и вниз по спинному мозгу.
</a:t>
            </a:r>
            <a:endParaRPr lang="en-US" sz="142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вещество – проводящие пути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и белое вещества вместе обеспечивают эффективную коммуникацию и передачу сигналов между мозгом и периферическими структурами.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веществ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Анатомическая схема рогов серого вещества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рога отвечают за двигательные функции, задние — за чувствительность, боковые — за вегетативные процессы.
</a:t>
            </a:r>
            <a:endParaRPr lang="en-US" sz="1619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справочники,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канал содержит цереброспинальную жидкость, поддерживая метаболизм тканей и защиту нейронов.
</a:t>
            </a:r>
            <a:endParaRPr lang="en-US" sz="168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спинного мозга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передает сигналы от мозга к мышцам, контролируя движение и обеспечивая координацию скелетных мышц.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принимает информацию от органов чувств и передает её в головной мозг для обработки и формирования ответной реакции.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рефлексы – быстрые автоматические реакции на раздражители, а также регулирует жизненно важные функции без сознания.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нейронов и их роль в спинном мозге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нейроны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Принимают импульсы от органов чувств и передают их в спинной мозг, обеспечивая восприятие внешних раздражителей.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Двигательные нейроны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команды от спинного мозга к мышцам, обеспечивая движение и сокращение мышечной ткани.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Вставочные нейроны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чувствительные и двигательные нейроны, обеспечивая преобразование сигналов и формирование рефлексов без участия головного мозга.
</a:t>
            </a:r>
            <a:endParaRPr lang="en-US" sz="153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Автоматизм и быстрота спинальных рефлексов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спинного мозга происходят без участия сознания и головного мозга, обеспечивая мгновенную реакцию на опасность.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 варьируется от 0,05 до 0,1 секунды, что позволяет быстро реагировать на болезненные или опасные стимулы.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дуги ограничены определёнными сегментами спинного мозга и не поддаются волевой регуляции, что обеспечивает их надежность.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спинальных рефлексов и их важность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Сгибательный рефлекс автоматически отдергивает руку при боли, коленный — вызывает подъем голени при постукивании по сухожилию, ахиллов — движение стопы при ударе по ахиллову сухожилию.
</a:t>
            </a:r>
            <a:endParaRPr lang="en-US" sz="1534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спинальные рефлексы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рефлексы мгновенно защищают тело от повреждений, помогают сохранять равновесие и координацию, что важно в повседневной жизни и при критических ситуациях.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рефлексов в жизни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пути: нисходящие и восходящие сигналы
</a:t>
            </a:r>
            <a:endParaRPr lang="en-US" sz="2323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Нисходящие пути спинного мозга направляют команды от головного мозга к мышцам, обеспечивая управление движениями и координацию произвольных действий.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Восходящие пути передают информацию от рецепторов тела к головному мозгу, включая ощущения боли, температуры и прикосновения, что важно для ориентации в окружающей среде.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Кортикоспинальный тракт отвечает за управление точными и волевыми движениями конечностей и туловища, играя ключевую роль в моторном контроле.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Спиноталамический путь передаёт болевые и температурные сигналы, а спинномозжечковый — обеспечивает координацию движений, поддерживая равновесие и точность моторики.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248340"/>
            <a:ext cx="4048200" cy="123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спинномозговых трактов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неврологические исследования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тракты спинного мозга с их функциями и типами передаваемых сигналов, что отражает разнообразие ролей в обеспечении жизненно важных процессов.
</a:t>
            </a:r>
            <a:endParaRPr lang="en-US" sz="1577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тракт выполняет уникальные задачи, обеспечивая сложную и скоординированную работу нервной системы.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спинного мозга часто приводит к частичной или полной утрате двигательной функции ниже места травмы, что значительно снижает подвижность человека.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нередко возникают нарушения чувствительности, вплоть до полной её потери, что затрудняет восприятие внешних раздражителей и опасных ситуаций.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случаев травмы затрагивают контроль работы внутренних органов, вызывая проблемы мочеиспускания и работы кишечника, требующие длительной медицинской поддержки.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спинного мозга: основные последствия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Полиомиелит и миелит: заболевания спинного мозга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Полиомиелит — это инфекционное заболевание, вызывающее поражение двигательных нейронов спинного мозга, что приводит к мышечной слабости и параличам, особенно у детей и подростков.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Миелит — воспалительный процесс внутри спинного мозга, проявляющийся болями, нарушениями чувствительности и возможным параличом, требующий своевременного лечения для предотвращения осложнений.
</a:t>
            </a:r>
            <a:endParaRPr lang="en-US" sz="1749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травм и заболеваний спинного мозга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частота травм у молодых подчёркивает необходимость профилактики и раннего вмешательства для минимизации последствий.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 мировые медицинские отчёты, 2023 год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пострадавших — молодые люди в активном возрасте, что увеличивает социальную значимость проблемы инвалидности.
</a:t>
            </a:r>
            <a:endParaRPr lang="en-US" sz="150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 современные методы лечения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Магнитно-резонансная томография (МРТ) и компьютерная томография (КТ) позволяют детально рассмотреть состояние спинного мозга, выявляя повреждения и патологии.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Электрофизиологические методы, такие как электромиография (ЭМГ), оценивают функциональность нервных путей и определяют уровень нарушений передачи сигналов.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Хирургическое вмешательство используется при тяжёлых травмах, восстанавливая проходимость нервных структур и предотвращая осложнения в 20–30% случаев.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включают физиотерапию, экзоскелеты и разработку стволовых клеток для регенерации, что расширяет возможности реабилитации пациентов.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реабилитация после травмы спинного мозга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получил травму поясничного отдела спинного мозга во время спортивной аварии. Реабилитация включала комплекс ЛФК, физиотерапии и электростимуляции для восстановления функций.
</a:t>
            </a:r>
            <a:endParaRPr lang="en-US" sz="1668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семь месяцев были значительно улучшены движения ног и частично восстановлена чувствительность, что демонстрирует важность последовательной и комплексной терапии.
</a:t>
            </a:r>
            <a:endParaRPr lang="en-US" sz="176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поддержка здоровья спинного мозга
</a:t>
            </a:r>
            <a:endParaRPr lang="en-US" sz="2355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защитного снаряжения при спорте и в транспорте способствует значительному снижению риска травмирования спинного мозга.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осанка, регулярные физические нагрузки и сбалансированное питание поддерживают здоровье и функциональность спинного мозга и всей нервной системы.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 и соблюдение техники безопасности во время работы и игр предотвращают серьёзные повреждения и улучшают качество жизни.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науки: восстановление функций и новые технологии
</a:t>
            </a:r>
            <a:endParaRPr lang="en-US" sz="2039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нанотехнологий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6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наноматериалов для стимуляции роста нервных волокон и создания биосовместимых структур для регенерации спинного мозга.
</a:t>
            </a:r>
            <a:endParaRPr lang="en-US" sz="1461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биоматериалов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искусственных каналов и гелей для поддержки восстановления повреждённых нейронных путей и формирования новых связей.
</a:t>
            </a:r>
            <a:endParaRPr lang="en-US" sz="1522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Нейроинтерфейсы
</a:t>
            </a:r>
            <a:pPr algn="l" indent="0" marL="0">
              <a:lnSpc>
                <a:spcPct val="100000"/>
              </a:lnSpc>
              <a:buNone/>
            </a:pPr>
            <a:r>
              <a:rPr lang="en-US" sz="61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устройств, соединяющих нервную систему с протезами и робототехникой, для восстановления утраченных двигательных функций.
</a:t>
            </a:r>
            <a:endParaRPr lang="en-US" sz="1413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Пилотные тесты на людях, подтверждающие эффективность инновационных методов лечения и реабилитации после тяжёлых спинальных травм.
</a:t>
            </a:r>
            <a:endParaRPr lang="en-US" sz="15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спинного мозга для здоровья и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— фундаментальная часть нервной системы, управляющая движениями и рефлексами; сохранение его здоровья и развитие медицины помогут улучшить качество жизни и предотвратить серьёзные последствия.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2026-05-09T12:07:54Z</dcterms:created>
  <dcterms:modified xsi:type="dcterms:W3CDTF">2026-05-09T12:07:54Z</dcterms:modified>
</cp:coreProperties>
</file>