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мира: отрасль, которая обеспечивает работу экономики и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связывает науку, производство и повседневные потребности общества.
</a:t>
            </a:r>
            <a:endParaRPr lang="en-US" sz="2497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заводов, кадров, ресурсов и исследований определяет, где создают автомобили, станки, электронику и авиационную технику. География машиностроения помогает понять различия между странами и их роль в мировой экономике.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машиностроение — ключевая тема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мирового машиностроения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Автомобилестроение, судостроение и авиастроение формируют наиболее заметную часть отрасли, поскольку именно они обеспечивают перевозки людей, грузов и работу глобальной логистики.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Станки, производственные линии, энергетические установки и технологическое оборудование создают базу для работы других отраслей и определяют уровень индустриального развития 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Радиоэлектроника, приборостроение и электротехника относятся к наиболее точным и наукоёмким сегментам, где особенно важны инженерные расчёты и качество компонентов.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и энергетическое 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обеспечивают сельское хозяйство техникой, а энергетику — турбинами, генераторами и сложными установками, без которых невозможна стабильная работа инфраструктуры.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Авиакосмическая техника и сложные автоматизированные системы требуют долгих испытаний, высокой стоимости разработки и тесной связи с научными центрами и конструкторскими бюро.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размер производства, но и различие специализации: от массовой сборки до высокотехнологичных ниш и экспортно ориентированных отраслей.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различаются по модели развития: одни опираются на масштаб, другие — на технологическую сложность и сильный экспорт.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отраслевым обзорам OECD и WTO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мирового машиностроения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мировой лидер массового промышленного производства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производит огромные объёмы автомобилей, электроники, бытовой техники и промышленного оборудования, поэтому занимает ключевое место в мировых цепочках поставок.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внутренний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населения и высокий спрос со стороны бизнеса и населения поддерживают постоянную загрузку предприятий и ускоряют обновление технологий.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кластеры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заводы сосредоточены в прибрежных районах, где удобнее экспорт, выше плотность инфраструктуры и легче координировать поставки комплектующих.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отрасли опирается на долгосрочные программы модернизации, инвестиции в транспорт и создание условий для роботизации и высокотехнологичного производства.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точность, качество и промышленное оборудование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остаётся одной из главных стран автомобильной промышленности: здесь сочетаются развитые конструкторские школы, сильные бренды и высокий уровень инженерной культуры.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Станки и 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стране приносит выпуск станков, производственных линий и химико-технологических установок, востребованных на многих рынках мира благодаря надёжности и точности.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специализированных фирм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промышленность опирается на множество средних и малых предприятий, которые поставляют детали, узлы и комплектующие крупным международным производителям.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Германии поддерживают долговечность продукции, строгий контроль качества и ориентация на сложные инженерные решения, а не на массовую дешевую сборку.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34910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 производственной специализации и экспортных ориентирах ведущих машиностроительных держав.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машиностроение основано на международном разделении труда: страны усиливают те сегменты, где сочетаются технологии, кадры и рынки сбыта.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OECD и WTO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ведущих стран в машиностроении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входят в число мировых лидеров по созданию гражданских и военных самолётов, где решающую роль играют проектирование, безопасность и сложная кооперация поставщиков.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сектор опирается на исследовательские центры, государственные программы и частные компании, что делает США одним из главных центров космических технологий.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часть отрасли составляют автоматизация, программное обеспечение, датчики и высокоточные устройства, которые повышают эффективность промышленности и транспорта.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университетов, лабораторий и венчурного капитала помогает быстрее превращать научные идеи в коммерческие продукты и поддерживает технологическое лидерство страны.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авиастроение, космос и высокотехнологичные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современная 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 в современном машиностроении, где каждый этап поддерживается цифровыми инструментами и инженерными расчётами.
</a:t>
            </a:r>
            <a:endParaRPr lang="en-US" sz="1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 Industry 4.0 на современных заводах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 себя повторяющиеся и точные операции, повышая скорость сборки, уменьшая влияние человеческого фактора и улучшая безопасность на производстве.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сбора данных отслеживают состояние оборудования в реальном времени и помогают быстро замечать отклонения, прежде чем они приведут к браку или простоям.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модели позволяют заранее проверять настройки линии, оценивать риски и выбирать оптимальный режим работы без остановки реального производства.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Предиктивное обслуживание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состояния машин помогает ремонтировать оборудование до поломки, сокращая незапланированные остановки и снижая общие затраты предприятия.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особенно быстро растёт там, где техника напрямую влияет на производительность, надёжность перевозок и экономию ресурсов в разных отраслях.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драйверы спроса связаны с модернизацией экономики: чем выше обновление инфраструктуры и цифровизация, тем устойчивее потребность в новой технике.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синтез на основе обзоров OECD, WTO и отраслевых исследований о машиностроении; без привязки к единой статистической базе.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спрос на продукцию машиностроения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93,5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автомобилей было выпущено в мире в 2023 году, что показывает масштаб и влияние отрасли на экономику многих стран.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OICA, World Motor Vehicle Production, 2023.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объём отражает роль автопрома как одного из главных потребителей металла, электроники, резины и логистических услуг.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Сверхточные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авиакосмической отрасли применяются материалы с предсказуемыми свойствами, устойчивостью к нагрузкам и температуре. Любое отклонение в составе или обработке может повлиять на безопасность и ресурс техники.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самолёты и космические системы проходят многоэтапные проверки: от расчётов и стендовых испытаний до лётной сертификации. Это делает отрасль медленной, но крайне требовательной к качеству решений.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поставщиков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сложной техники редко выполняется одной компанией. Двигатели, электроника, композиты и программное обеспечение создаются разными участниками цепочки, а затем объединяются в единую систему.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авиации или космосе ведёт не только к прямым финансовым потерям, но и к угрозе безопасности, задержкам программ и ухудшению репутации производителей на мировом рынке.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Авиакосмическая отрасль: высокая сложность и жёсткие требования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461" y="2755985"/>
            <a:ext cx="238507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McKinsey, Deloitte, OECD: обзоры технологических трендов в промышленности.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технологические тренды в машиностроении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производство техники: повышают точность, ускоряют выпуск и делают заводы гибче, но усиливают требования к инвестициям, кадрам и защите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повышают эффективность и адаптивность производства, но успех зависит от инвестиций, инженерных компетенций и надёжной цифровой инфраструктуры.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2020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техники опиралось на глобальные поставки комплектующих, где детали и материалы перемещались между странами по принципу минимальных издержек и высокой специализации.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логистики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перевозок, торговые ограничения и дефицит микрочипов показали уязвимость длинных цепочек: заводы сталкивались с задержками, простоями и ростом себестоимости.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стали искать больше поставщиков, страховать критические позиции и сокращать зависимость от одного региона, особенно для электроники, металлов и ключевых узлов.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производства перемещается ближе к рынкам сбыта. Это ускоряет поставки, снижает риски и делает цепочки более устойчивыми к внешним потрясениям.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глобальные цепочки поставок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 машиностроения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лёгких сплавов и новых композитов снижает массу техники, уменьшает расход энергии при эксплуатации и помогает выпускать более экономичные машины и оборудование.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части оборудования на электрическое снижает локальные выбросы, повышает управляемость процессов и улучшает условия труда на производственных площадках.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металлов, пластмасс и других материалов в цикл производства уменьшает объём отходов и делает предприятие менее зависимым от первичного сырья.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станки и цифровое управление позволяют использовать материалы рациональнее, сокращать потери и выпускать продукцию с меньшим экологическим следом.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усиливают позиции не одинаково: одни доминируют в массовом производстве, другие — в узких высокотехнологичных сегментах с высокой добавленной стоимостью.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Экспортное лидерство определяется специализацией по сегментам, а не только общим размером экономики: каждая ниша требует своих компетенций и цепочек поставок.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отраслевых обзоров WTO и OECD; значения отражают относительную структуру экспортной специализации, а не официальную мировую долю.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конкуренция в машиностроении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52" y="3419265"/>
            <a:ext cx="289716" cy="3311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8937" y="3419264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177" y="1731934"/>
            <a:ext cx="317232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379" y="1759006"/>
            <a:ext cx="328860" cy="2630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6202" y="1759006"/>
            <a:ext cx="328860" cy="2630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лаборатории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лаборатории и технопарки создают новые материалы, методы расчёта и испытаний. Именно здесь формируются разработки, которые затем выходят в промышленность.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сильной математической и естественно-научной подготовки отрасль теряет темп. Дефицит квалифицированных работников напрямую снижает производительность и способность к инновациям.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Инженеры-проектировщики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превращают идею в работоспособную конструкцию, рассчитывают прочность, надёжность и совместимость узлов, а также учитывают требования производства, безопасности и стоимости.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 и наладчики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настраивают оборудование, выбирают режимы обработки и следят за стабильностью процесса, чтобы серийный выпуск был точным, быстрым и экономичным.
</a:t>
            </a:r>
            <a:endParaRPr lang="en-US" sz="1218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 и автоматизация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завод зависит от программного управления, датчиков и систем анализа данных. Поэтому растёт спрос на специалистов, умеющих соединять механику и цифровые технологии.
</a:t>
            </a:r>
            <a:endParaRPr lang="en-US" sz="1073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научная база как основа успеха отрасли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мирового машиностроения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производства смогут быстрее перенастраиваться под спрос, выпускать меньше лишней продукции и точнее учитывать изменения на рынке и в цепочках поставок.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Автономный транспорт и умные системы управления будут постепенно менять логистику, городскую мобильность и сельское хозяйство, повышая эффективность, но требуя новых стандартов безопасности.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 будет зависеть от энергоэффективности, снижения выбросов и анализа данных с помощью искусственного интеллекта, который поможет улучшать качество и экономить ресурсы.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изготовления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деталей и коллаборативные роботы расширят возможности мелкосерийного производства, упростят создание сложных форм и сократят время от проекта до готового изделия.
</a:t>
            </a:r>
            <a:endParaRPr lang="en-US" sz="10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объединяет науку, производство и мировую специализацию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остаётся опорой индустриального развития: именно она связывает научные идеи, инженерные кадры и потребности экономики в технике, транспорте и современных технологиях.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2026-06-03T01:28:22Z</dcterms:created>
  <dcterms:modified xsi:type="dcterms:W3CDTF">2026-06-03T01:28:22Z</dcterms:modified>
</cp:coreProperties>
</file>