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и ваше место в новой среде общения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переписка для 7 класса: чат, дневник, платформы, форумы и мессенджеры.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цифровая среда общения требует особых правил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разговор начинается без знакомства и без невербальных подсказок, поэтому важны текст, эмодзи и время ответа. Сообщения можно сохранять и пересылать, а ошибка иногда расходится быстрее. Освойте понятия: аккаунт, никнейм, пароль, личные данные, цифровой след, сетевой этикет и безопасное поведение.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66" y="1789450"/>
            <a:ext cx="231919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895" y="1789450"/>
            <a:ext cx="17955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0018" y="1789450"/>
            <a:ext cx="17955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уверенно чувствовать себя в школьной онлайн-среде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имя пользователя и корректная аватарка формируют первое впечатление. Когда данные выглядят аккуратно и по делу, другим проще понять, что вы — участник учебного сообщества.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писать коротко и уважительно. Грамотные предложения помогают собеседникам быстро понять смысл. Такой тон снижает риск недоразумений даже тогда, когда сообщение читается в спешке.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 теме и в срок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отвечать по заданию и соблюдать сроки показывает надежность. Если вопрос связан с уроком, добавьте контекст и ожидаемый формат ответа — так будет проще действовать дальше.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к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писать, полезно прочитать инструкции на платформе и посмотреть, как устроены обсуждения. Платформы часто имеют свои правила для сообщений, файлов и комментариев.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отправкой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нажатием «Отправить» перечитайте сообщение: нет ли ошибок, резких слов или лишних деталей. Привычка проверять помогает не отправлять сообщение не тому адресату или с неверным файлом.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в новой цифровой среде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типичных шагов ученика от входа до осознанного участия в онлайн-классе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сигналы доверия в переписке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начать разговор уважительно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приветствие и короткое представление помогают быстрее найти общий смысл. Подумайте, кто вы и зачем пишете: это делает общение спокойным и понятным с первого сообщения. 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повышают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Корректная орфография и спокойный тон показывают уважение к собеседнику. Держитесь по теме и избегайте грубых сокращений — так меньше поводов для конфликтов даже при спорных вопросах.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и неудачное поведение в цифровом общении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ситуации и действия, которые либо поддерживают сотрудничество, либо создают проблемы.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связаны с точностью и уважением: по теме, по назначению и только с нужными данными. Неудачи чаще возникают из-за эмоций и невнимательности.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сетевого этикета и школьной информационной безопасности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начать сообщение в новой группе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приветствия и короткого представления: кто вы и что хотите обсудить. Затем добавьте вопрос по заданию или просьбу уточнить срок, чтобы собеседникам было легко ответить по делу.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использовать короткие формулы, которые сразу задают контекст: «Здравствуйте, я в этой группе впервые», «Подскажите, пожалуйста, как загрузить файл?», «Кто отвечает за презентацию?»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общения избегайте слишком личных вопросов, сарказма и длинных сообщений без смысла. Если мысль сложная, разделите ее на части и сначала обозначьте главный вопрос.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ценят в школьном онлайн-общении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сообщение понятно и вовремя, доверие растет быстрее: команда меньше тратит времени на уточнения и легче распределяет задачи.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— вежливость и надежность: они заметнее всего влияют на спокойную атмосферу и качество совместной работы. Важные дополнения поддерживают контакт, если не мешают делу.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диаграмма на основе описания качеств сетевого этикета (точные проценты не указываются в источнике).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и безопасные границы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в интернете — это право не сообщать номер телефона, адрес, пароли и коды из сообщений. Уважительное обращение и согласие помогают чувствовать безопасность при обсуждениях.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Нормой считаются согласие перед публикацией фото и уважение к отказу. Осторожно относитесь к ссылкам от незнакомых людей и не переходите по ним без проверки, даже если просьба выглядит убедительно.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важно строго соблюдать правила: не передавать пароль, не использовать чужой аккаунт и не отправлять личные фото без необходимости. Так вы защищаете себя и не мешаете другим учиться.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 себя в цифровой среде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интересы, привычки и критическое мышление помогают не подстраиваться под давление группы. Когда вы понимаете, что вам важно, легче отличать учебные советы от лишних просьб и манипуляций.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офлайн-активности: спорт, чтение, кружки, творчество и общение с семьей или друзьями вне сети. Это поддерживает настроение и снижает зависимость от постоянных сообщений. 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онлайн-общении возник конфликт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Стоп-логика: сначала пауза и сохранение фактов, затем спокойное уточнение смысла, а при травле/угрозах — подключение взрослых и школьных специалистов.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привыкания к новой цифровой платформе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опыта ученику проще находить нужные кнопки, разделы и сроки. Практика уменьшает ошибки при отправке файлов и сообщений.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пользователь проходит путь «от поиска правил к выполнению задач», скорость действий растёт, а число повторных исправлений снижается. Уверенность появляется через регулярные шаги.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учебной адаптации (без привязки к конкретным замерам); учебная практика в школьных цифровых сервисах.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 переписке и видеосвязи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Переписка: эмодзи и формат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Эмодзи, знаки препинания и оформление текста частично передают настроение. Например, короткая вежливая фраза с точкой звучит спокойнее, чем резкие обрывы.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Видеосвязь: мимика, камера,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видеозвонке важны взгляд в камеру, поза и освещение. Старайся не отворачиваться и говорить по очереди — это снижает риск недопонимания.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Переписка: скорость ответа и «тон»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отвечать резко или слишком коротко, можно случайно создать впечатление грубости. Длинные паузы иногда тоже воспринимаются напряжённо — лучше уточнить срок ответа заранее.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940" y="914638"/>
            <a:ext cx="4852170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школьного онлайн-общения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 помогают быстро понять цель сообщения и снизить риск недоразумений.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фразы обычно называют цель, содержат вежливое обращение и один конкретный вопрос. Это сокращает переписку и уменьшает ошибки.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сетевого этикета (обобщённые формулировки).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цифровой группе и в проекте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общего чата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 за тем, чтобы обсуждения не расползались, напоминает о правилах, сводит важные сообщения в одно место и помогает новичкам ориентироваться в теме и сроках.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 и редактор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Сверяет, что результат соответствует требованиям, проверяет оформление и смысл. При необходимости задаёт уточняющие вопросы и предлагает правки без придирок и оскорблений.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части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Берёт конкретный фрагмент работы, выполняет его по инструкции и сдаёт результат вовремя. Он не меняет чужие материалы без согласования и отмечает, что уже готово.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ищет информацию и оформляет итог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 источники, фиксирует, где взяты материалы, и помогает подготовить финальный документ или презентацию. Надёжность здесь важнее количества сообщений.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освоиться в новой онлайн-среде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включён в общее дело и имеет «точку опоры» — подсказчика, — он быстрее переходит от чтения правил к самостоятельным действиям.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практическое участие и наличие человека, который помогает начать. Инструкции и спокойствие при ошибках ускоряют закрепление навыков.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образовательные наблюдения и типовые практики адаптации в школьных цифровых сервисах (без конкретных измерений).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в школьной сети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при отправке сообщения и переписка не по теме часто приводят к путанице. Публикация личных данных, резкие ответы и игнорирование правил платформы ухудшают доверие и усложняют поиск нужной информации.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переходить по подозрительным ссылкам и передавать коды из СМС. Ещё одна распространённая проблема — копирование чужой работы: она нарушает правила и может навредить всей группе.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новичка в цифровом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помощи: от знакомства с платформой — к поиску заданий и правильной отправке файлов, затем к проверке понимания.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без грубости в сети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интернете выражается ясными формулировками и спокойным тоном. Отвечай по теме, указывай суть вопроса и избегай резких высказываний, даже если эмоции сильные.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Отстаивать своё мнение можно уважительно: проси уточнить требование, предлагай аргументы и говори о фактах. Вежливые просьбы звучат твёрдо и помогают избежать лишних конфликтов.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правила общения на платформе: не переходить на личности, не использовать оскорбления и не применять давление. Если спор разгорается, лучше вернуться к общим договорённостям.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полезен в школьных чатах, при работе над проектами и при обращении к учителю через электронные сервисы. Он помогает быть услышанным и сохранять доверие.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Ваше место в новой цифровой среде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цифровая среда становится удобнее, когда вы знаете правила, общаетесь аккуратно и защищаете личные данные. Задавайте вопросы, работайте в команде, уважайте границы других и оставляйте в сети аккуратный цифровой след.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2026-05-13T16:06:29Z</dcterms:created>
  <dcterms:modified xsi:type="dcterms:W3CDTF">2026-05-13T16:06:29Z</dcterms:modified>
</cp:coreProperties>
</file>