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Сергеевич Пушкин: жизнь, творчество и значение для русской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1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изменил русский язык и литературу.
</a:t>
            </a:r>
            <a:endParaRPr lang="en-US" sz="3767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помогает увидеть, как слово становится точным, ясным и живым. Его произведения учат понимать историю, выбор героя и силу чувств, а образ Татьяны Лариной раскрывает нравственный идеал эпохи.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Пушкина изучают в 8 классе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421" y="1853053"/>
            <a:ext cx="274200" cy="243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4983" y="1853053"/>
            <a:ext cx="274200" cy="24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3533" y="1865240"/>
            <a:ext cx="274200" cy="2193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первые впечатления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467572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Дворянский дом и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рос в образованной дворянской семье, где ценили чтение и французскую культуру. Домашняя библиотека рано приучила его к литературе и расширила круг впечатлений.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28613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Захарово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годы поэт проводил в Москве и в подмосковном Захарове. Эти места дали ему первые наблюдения за людьми, бытом и природой, которые позже отразились в произведениях.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710468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живая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сыграли рассказы взрослых и няня Арина Родионовна. Её сказки, интонации и народные выражения помогли Пушкину почувствовать богатство русской 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1811 году Пушкин поступил в Царскосельский лицей и оказался в среде талантливых сверстников. Учёба дала ему знания, дружеский круг и первые литературные связи.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 в Царском Селе: начало литературной славы
</a:t>
            </a:r>
            <a:endParaRPr lang="en-US" sz="2938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лицее он начал печататься и быстро стал заметным поэтом. Лицейское братство потом не раз звучало в его стихах, письмах и воспоминаниях как знак верности юности.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период жизни Пушкина связан с новыми темами, жанрами и художественными открытиями.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поэта показывает, как жизненные обстоятельства влияли на развитие его творчества.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А. С. Пушкина по общепринятым литературным датам.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Пушкина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ранних текстах видно, что Пушкин не ограничивается эффектными образами: он точно показывает характеры и умеет передавать живые человеческие чувства.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«Руслан и Людмила» принесла Пушкину широкий успех: в поэме соединены сказочность, яркое действие и лёгкая, музыкальная интонация стиха.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«Кавказском пленнике» и «Бахчисарайском фонтане» заметны романтические черты: необычные места, сильные переживания героя и интерес к свободе личности.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творчество и романтические произведения
</a:t>
            </a:r>
            <a:endParaRPr lang="en-US" sz="2938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ссылка и новые впечатления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1820: отправка на юг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вольнолюбивые стихи Пушкин был выслан из столицы. Этот переломный момент изменил круг его общения и расширил жизненный опыт.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1820–1824: Кишинёв, Одесса, Кавказ и Крым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города и путешествия подарили поэту новые пейзажи, встречи и впечатления. Свободное пространство и яркая природа усилили романтическое звучание его произведений.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герои и интонации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влиянием южных лет Пушкин по-новому показал стремление человека к независимости. В его текстах стали заметнее внутренняя свобода, наблюдательность и психологическая точность.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03192" y="1343725"/>
            <a:ext cx="3653316" cy="2874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жанры помогли Пушкину раскрыть исторические, нравственные и художественные темы.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работал в разных жанрах и в каждом находил свой способ говорить о человеке и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 произведениях и датах из школьной литературной хронологии.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Пушкина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 привычный мир дворянства: дом, бал, деревню, столицу и правила поведения, по которым жили люди первой трети XIX века.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«Евгений Онегин» как отражение эпохи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Онегина раскрывает усталость от праздной жизни, а Ленский воплощает мечтательность и доверчивость. Их судьба ведёт к трагическому конфликту.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Татьяна противопоставлена светской суете: она любит чтение, умеет глубоко чувствовать и принимает решения, опираясь на совесть и внутреннюю честность.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историю героев Пушкин говорит о любви, разочаровании, одиночестве и нравственном выборе. Поэтому роман воспринимается как живая картина эпохи и характера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Девушка, которая умеет слушать сердце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Татьяна живёт в мире книг, тишины и размышлений, но при этом остаётся очень искренней. В ней нет показной красоты, зато есть внутренняя глубина, которая делает её особенно запоминающейся и близкой читателю.
</a:t>
            </a:r>
            <a:endParaRPr lang="en-US" sz="945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ставшее символом откровенности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Татьяны к Онегину — один из самых сильных эпизодов романа. В нём слышны смелость, доверие и желание сказать правду без маски, даже если ответ может оказаться болезненным.
</a:t>
            </a:r>
            <a:endParaRPr lang="en-US" sz="1042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Татьяна Ларина в образах и эпизодах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книжной нормы к живому русскому слову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языка XVIII века к пушкинскому стилю: соединение книжной традиции с разговорной речью и дальнейшее развитие современного литературного языка.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071" y="1481523"/>
            <a:ext cx="264900" cy="26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8421" y="1504293"/>
            <a:ext cx="274200" cy="219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0421" y="1504293"/>
            <a:ext cx="274200" cy="219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темы в творчестве Пушкина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355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и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«Борисе Годунове» Пушкин показывает, как власть влияет на судьбы людей. История у него становится не только рассказом о событиях, но и разговором об ответственности правителя.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067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и эпоха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внимательно вслушивался в голоса времени и видел за историческими датами живых людей. В «Капитанской дочке» особенно заметны народная стихия, тревога смуты и разные взгляды на долг.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79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связывает прошлое с вопросами совести, чести и верности себе. Поэтому его исторические произведения учат не только фактам, но и умению оценивать поступки героев.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связаны между собой и часто встречаются в одном произведении, поэтому у Пушкина нет «одной главной» линии развития.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стоят свобода, любовь и честь, а остальные темы усиливают их и делают картину творчества более объёмной.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С. Пушкина; тематическое обобщение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Пушкина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опирался на фольклорные сюжеты, но превращал их в литературные произведения. Сказочный мир у него звучит легко, ритмично и очень образно, поэтому его интересно читать вслух.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Пушкина и народная традиция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поэта всегда есть чёткий нравственный смысл. Добро, верность и терпение у него побеждают жадность, зависть и жестокость, а поступки героев помогают понять цену справедливости.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«Сказка о царе Салтане», «Сказка о рыбаке и рыбке» и «Сказка о мёртвой царевне и о семи богатырях» показывают, как народные мотивы становятся частью высокой литературы.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Карантин, который стал удачей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1830 года Пушкин задержался в Болдине из-за карантина. Неожиданная остановка дала ему редкую возможность работать спокойно и очень сосредоточенно. За короткое время он написал особенно много.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творческого подъёма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Произведения, созданные в Болдине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появились «Повести Белкина», «Маленькие трагедии» и ряд стихотворений. В Болдине были завершены важные страницы «Евгения Онегина», поэтому этот период считают вершиной его мастерства.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1830-е годы Пушкин продолжал активно писать, но всё чаще сталкивался с цензурой, придворными разговорами и денежными трудностями, которые осложняли его жизнь.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и дуэль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1837 году Пушкин был смертельно ранен на дуэли с Жоржем Дантесом. Эта трагедия потрясла общество и вызвала широкий отклик по всей России.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это, он создавал новые произведения и оставался центральной фигурой русской литературы. Современники уже воспринимали его как главного поэта страны.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поэта стала национальной потерей, потому что его имя было связано не только с литературой, но и с духовной жизнью эпохи.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526629"/>
            <a:ext cx="4296900" cy="171244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 главные вехи жизни поэта и помогает увидеть связь между событиями и творчеством.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жизни Пушкина тесно связаны с его творческими взлётами и историей русской литературы.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об А. С. Пушкине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 датах и фактах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не ограничивался одним видом письма: он одинаково уверенно работал и в стихах, и в прозе, и в драматической форме.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объём занимает лирика, но разнообразие жанров подтверждает редкую универсальность Пушкина.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С. Пушкина; жанровое распределение по основным группам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Жанры, в которых работал Пушкин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421" y="1865240"/>
            <a:ext cx="274200" cy="21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2746" y="1842470"/>
            <a:ext cx="198675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4740" y="1842470"/>
            <a:ext cx="231788" cy="264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сегодня: память и влияние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467572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библиотеке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Пушкина носят школы, библиотеки и учебные заведения, потому что его произведения остаются важной частью школьного чтения и помогают развивать вкус к хорошему слову.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28613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и музеях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поэту стоят во многих городах России и за её пределами. Музеи и театры, связанные с его именем, сохраняют память о жизни и творчестве Пушкина.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710468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Пушкинский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июня в России отмечают Пушкинский день, приуроченный ко дню рождения поэта. В этот день особенно часто читают его стихи и вспоминают значение его наследия.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— это язык, память и нравственный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показал, как точное слово может быть простым и сильным одновременно. Его книги учат понимать людей, историю и собственные поступки, поэтому он остаётся живым для каждого поколения.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2026-05-19T04:58:01Z</dcterms:created>
  <dcterms:modified xsi:type="dcterms:W3CDTF">2026-05-19T04:58:01Z</dcterms:modified>
</cp:coreProperties>
</file>