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природа помогает человеку и как беречь общий дом.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дышим воздухом, пьём воду, едим продукты и носим вещи из природных материалов. Эта тема помогает понять: человек не стоит над природой, а живёт вместе с ней.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037" y="2012504"/>
            <a:ext cx="40421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28" y="3677070"/>
            <a:ext cx="47354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получает от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человеку каждую секунду. Без него нельзя дышать, играть, учиться и расти. Поэтому свежий воздух — одно из самых важных даров природы.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жить людям, растениям и животным. Она нужна, чтобы пить, готовить еду, умываться и поддерживать здоровье. Без воды жизнь очень быстро становится невозможной.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природы человек получает фрукты, овощи, зерно, ягоды и грибы. Растения кормят людей и животных, а также дают сырьё для многих полезных продуктов.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глина, камень и полезные ископаемые помогают строить дома, дороги и создавать разные предметы. Из природных материалов делают то, что нужно человеку каждый день.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дают бумагу, ткани, лекарства и другие нужные вещи. Природа щедро помогает человеку, поэтому важно пользоваться её дарами бережно и разумно.
</a:t>
            </a:r>
            <a:endParaRPr lang="en-US" sz="13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начинается за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можно увидеть не только в лесу или у реки. Она есть во дворе, в парке и даже у подъезда, если там растут деревья и цветы.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 привычных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сад, клумба, кусты, комнатное растение и птицы во дворе тоже часть природы. Стоит присмотреться — и вокруг откроется много живого и интересного.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Человеку, как и любому живому существу, нужны воздух, вода и пища. Он растёт, устаёт, нуждается в сне и отдыхе, поэтому полностью зависит от природы.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важно тепло, чистый воздух и безопасный дом. Без этих условий трудно учиться, играть, работать и чувствовать себя хорошо даже в самый обычный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сам является живым существом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жара, голод и жажда влияют на человека так же, как на животных. Значит, люди не отделены от природы, а являются её частью.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поддерживает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что все части природы связаны друг с другом и поддерживают жизнь.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природу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школы, дороги и заводы. Благодаря этому жизнь становится удобнее, но природные места вокруг постепенно изменяются.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города и поля, животным и растениям становится теснее. Им труднее найти укрытие, еду и спокойные места для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сажать сады и ухаживать за землёй, а может вырубать леса и портить почву. От поступков людей зависит, будет ли мир вокруг живым.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быстро замечает перемены: исчезают тишина, тень, чистая вода и привычные домики для зверей и птиц. Поэтому любое дело нужно обдумывать.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дым и грязная вода вредят лесам, рекам и воздуху. Если оставить отходы после отдыха, природа долго не сможет восстановиться сама.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опасен огонь: он быстро уничтожает деревья, траву и жилища животных. Но даже маленькая помощь — убрать мусор или потушить костёр — уже очень важна.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природе нужна помощь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ломать ветки, рвать редкие цветы, разорять гнёзда и шуметь. Живым существам нужна тишина и спокойствие, как нам нужен отдых.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мусор на землю, в траву или в воду. Чистота помогает сохранить парк, двор и реку красивыми и безопасными для всех.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экономить воду, беречь растения и не тревожить животных. Простые и добрые привычки каждый день делают природу чище и здоровее.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друзей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водой, но человеку всё равно нужна чистая пресная вода. Беречь её важно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для питья, еды и здоровья. Большая часть воды на Земле солёная, поэтому пресную нужно особенно беречь.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728" y="2679413"/>
            <a:ext cx="282367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5012" y="2679413"/>
            <a:ext cx="376490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многих живых существ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лесу дают прохладу, защищают от ветра и помогают многим живым существам прятаться от жары. Под кронами удобно жить, отдыхать и находить безопасное место для птенцов и зверят.
</a:t>
            </a:r>
            <a:endParaRPr lang="en-US" sz="1412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в ветвях, находят корм и поют свои весёлые песни. Лес для них — не просто красивое место, а настоящий дом с укрытием и пищей.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щедро делится ягодами, грибами и свежим воздухом. Эти богатства нужны и людям, и животным, поэтому важно не разрушать лесной дом мусором, шумом и огнём.
</a:t>
            </a:r>
            <a:endParaRPr lang="en-US" sz="1485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вред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сломанные ветки и мусор могут быстро превратить живой лес в беду. Когда человек ведёт себя неосторожно, лесные жители теряют свой дом и становятся беззащитными.
</a:t>
            </a:r>
            <a:endParaRPr lang="en-US" sz="1447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ёжики, зайцы и множество насекомых живут в лесной тишине среди травы, коры и корней. Здесь они находят еду, делают норки и спасаются от опасности.
</a:t>
            </a:r>
            <a:endParaRPr lang="en-US" sz="14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Саженец у школьного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вышли во двор с маленьким саженцем и лейками. Они аккуратно посадили деревце в землю, полили его и пообещали навещать его каждую неделю. Через время у школы появится ещё один зелёный друг.
</a:t>
            </a:r>
            <a:endParaRPr lang="en-US" sz="90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макулатуры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поставили коробку для старых тетрадей и газет. Дети складывали туда бумагу, а потом отвозили её на сбор. Так обычные листы получают вторую жизнь, а мусора становится меньше.
</a:t>
            </a:r>
            <a:endParaRPr lang="en-US" sz="98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столовая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выпал снег, школьники сделали кормушку и повесили её на дерево у дома. Они насыпали туда семечки и следили, чтобы птицам хватало корма. Теперь у пернатых есть тёплое место для обеда.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помогают природе каждый день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природу не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вредные действия человека запускают цепочку изменений в природе и в жизни людей.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жизнь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отдыхает под снегом, а люди тепло одеваются, кормят птиц и больше времени проводят дома. Зимой особенно заметно, как важны забота и терпение.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сильнее, появляются первые цветы и молодая трава. Люди чаще выходят на прогулки, а садоводы и школьники помогают растениям просыпаться.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ягоды, овощи и фрукты, вокруг много света и зелени. Дети играют на улице, купаются, отдыхают и наблюдают за жизнью природы.
</a:t>
            </a:r>
            <a:endParaRPr lang="en-US" sz="148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птицы готовятся к отлёту, а люди собирают урожай. Пора подводить итоги лета и готовиться к холодам.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следы на снегу, слушает пение птиц или рассматривает облака, он учится видеть детали. Мир становится интереснее, а взгляд — внимательнее и добрее.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требует терпения: надо не спешить, смотреть и слушать. Так можно узнать, как меняются листья, как пахнет дождь и кто живёт рядом с 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 делают человека внимательным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— не просто запас вещей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людям воздух, воду, пищу и материалы, но это только часть её ценности. Она поддерживает жизнь всех живых существ, а не одного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 и луг — это места, где живут растения, звери, птицы и насекомые. Если разрушить их, пострадают целые сообщества живых существ.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значит думать не только о пользе, но и о красоте, тишине и здоровье. Тогда общий дом останется удобным и для людей, и для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каждый день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свет, когда он не нужен, — простое дело, но оно помогает экономить энергию. Такая привычка делает дом и школу более бережными к 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 после умывания и не лить воду зря тоже очень важно. Вода нужна всем живым существам, поэтому её надо ценить, как хороший подарок.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Бросать мусор только в урну и ходить по тропинкам в парке значит не мешать растениям и животным. Чистое место радует глаз и не обижается.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бумагу, пластик и стекло — полезный шаг для всей семьи. Так отходов становится меньше, а природа получает немного больше воздуха и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школьник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действия, которые ребёнок может выполнять дома, в школе и на улице каждый день.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парку, шорох листьев и свежий воздух помогают человеку успокоиться после уроков. Даже короткое время среди деревьев делает день легче и приятнее.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зелёная трава и запах после дождя поднимают настроение почти как маленькое чудо. Природа умеет радовать без лишних слов и очень старается.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хорошее настроение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— одна большая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живёт отдельно от природы: он дышит её воздухом, пьёт её воду и радуется её красоте. Беречь природу значит беречь свой дом, здоровье и будущее.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2026-05-21T08:56:41Z</dcterms:created>
  <dcterms:modified xsi:type="dcterms:W3CDTF">2026-05-21T08:56:41Z</dcterms:modified>
</cp:coreProperties>
</file>