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Интеллектуальное поведение животных: ключевые направления и значение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умственные способности животных и их значение для науки.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интеллекта животных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работы И.П. Павлова заложили основы, позже К. Лоренц и Т. Торндайк развили сравнительную психологию, изменив взгляды на умственные способности животных.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интеллект у животных?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обучению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способны учиться на опыте, что помогает им адаптироваться к окружающей среде. Например, вороны быстро осваивают новые способы добычи пищи.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дельфины, используют нестандартные методы для решения сложных задач, проявляя творческий подход и гибкость мышления.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демонстрируют память и эмпатию, поддерживая сложные социальные связи внутри стада и проявляя самоконтроль.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методы изучения интеллекта животных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наблюдения в естественной среде помогают понять поведение и взаимодействия животных.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Контролируемые условия позволяют изучать обучение, память и решение задач у разных видов.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поведения на видео помогает провести детальный анализ и сравнение действий.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Нейронаучные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мозговой активности раскрывает механизмы когнитивных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инструментов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и термиты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применяют палки для добычи термитов из муравейников, демонстрируя планирование и понимание причинно-следственных связей.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и крючки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создают из проволоки крючки, чтобы ловить пищу в труднодоступных местах, что свидетельствует о развитом абстрактном мышлении.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выдры и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камни, морские выдры разбивают ракушки, показывая умение применять подручные средства для решения повседневных задач.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обучения и подражания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у обезьян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обезьяны учатся важным навыкам, повторяя действия взрослых сородичей, что обеспечивает передачу опыта.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крысят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Крысы эффективно осваивают лабиринты, наблюдая за поведением сородичей, что сокращает время на обучение.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и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перенимают звуки, слова и жесты от человека, что демонстрирует сложные формы социального обучения.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памяти у животных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 слонов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способны сохранять информацию о водоёмах и людях десятилетиями, что помогает выживанию в переменчивой среде.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память голубей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различают более 1200 изображений, демонстрируя впечатляющие визуальные способности и долговременную память.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память пауков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возвращаются к заранее построенным ловчим сетям, используя точное ориентирование в 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умения у различных видов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и вороны проявляют наиболее широкий спектр когнитивных навыков.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высокое развитие памяти у слонов и сложная коммуникация у дельфинов.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зоологов,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и коммуникативное поведение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дельфинов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используют ультразвуковые сигналы и индивидуальные «имена» для общения, обеспечивая сложное социальное взаимодействие.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шимпанзе и танец пчёл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выражают свои мысли через более 60 специальных жестов, а пчёлы через «танец» сообщают точное расположение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Интеллектуальное поведение у животных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видов, уникальных проявлений интеллекта и мест наблюдений, демонстрирующих разнообразие умственных способностей.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проявляется в разнообразных экосистемах и сложных социальных структурах.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зоологические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Самосознание: зеркальный тест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Шимпанзе, слоны и дельфины способны узнавать свое отражение в зеркале, что свидетельствует о наличии базового самосознания. Это доказывает, что некоторые животные осознают себя как отдельные личности.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Зеркальный тест проходят не все виды, так как он зависит от структуры мозга и биологических потребностей в опознавании. Результаты отражают особенности нервной системы и социального поведения.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сложных жизненных задач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применяют инструменты в несколько этапов, чтобы добыть пищу, демонстрируя планирование и анализ ситуации. Эти птицы умеют комбинировать действия для достижения цели.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часто открывают контейнеры с едой, используя разные методы каждый раз, что говорит о способности к творческому мышлению и запоминанию успешных стратегий.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адаптируют свои охотничьи тактики в зависимости от поведения жертвы и окружающих условий, показывая гибкость и быстрый анализ окружающей ситуации.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примеры указывают на высокий уровень когнитивных способностей и быструю адаптацию к изменяющимся обстоятельствам у разных видов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эмоций и сопереживания в животном мире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 ритуалы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собираются у останков умерших сородичей и проявляют заботу о больных, показывая глубокую эмоциональную связь и способность к сопереживанию. Такие ритуалы служат укреплению социальных связей.
</a:t>
            </a:r>
            <a:endParaRPr lang="en-US" sz="838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Альтруизм у крыс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Крысы помогают выбраться из ловушек своим сородичам, даже если сами не извлекают выгоду. Это свидетельствует о проявлении сострадания и готовности к бескорыстной помощи.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собак в общении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чувствуют эмоциональное состояние хозяев и умеют утешать в стрессовых ситуациях. Их эмоциональная отзывчивость тесно связана с долгой историей одомашнивания и совместной жизни.
</a:t>
            </a:r>
            <a:endParaRPr lang="en-US" sz="8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решения проблем у животных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умственного процесса у представителей животного мира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развитие интеллекта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живущие в сложных социальных группах, развивают навыки коммуникации и сотрудничества для принятия быстрых и верных решений в изменчивых условиях.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групповые виды чаще сталкиваются с необходимостью координировать действия и адаптироваться к конкуренции, что стимулирует рост когнитивных способностей.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 высоким уровнем неопределённости повышает давление на мозг, способствуя развитию гибкости мышления и способности к решению новых задач.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обучения и социума в развитии интеллекта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животные, особенно хищники, учатся важным навыкам охоты и выживания, наблюдая за старшими членами группы и участвуя в игре и тренировках.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социальном окружении происходит передача особенностей поведения, например, птицы перенимают песни у взрослых, что способствует развитию сложных моделей коммуникации.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успешных решений задач у различных видов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успешных решений отражает влияние уровней когнитивного развития и социальной организации на способности животных к решению проблем.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социальная сложность и мозговая активность играют ключевую роль в интеллектуальных достижениях разных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сравнительной когнитивистики,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примеры интеллекта в животном мире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Ворона Бетти из Кембриджа самостоятельно изготовила сложный инструмент для добычи пищи, демонстрируя изобретательность и понимание причинно-следственных связей.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слон сознательно спас человека из колодца, а собака-поводырь вызвала помощь, обнаружив хозяина в опасной ситуации, что свидетельствует о высокой чувствительности и инициативности.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способны проявлять базовые формы самосознания и обучения, что близко к человеческим когнитивным способностям.
</a:t>
            </a:r>
            <a:endParaRPr lang="en-US" sz="2011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обучение и социальное поведение — общие черты, однако человек обладает уникальным языком и абстрактным мышлением.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Нейронаучные исследования сравнительной психологии,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интеллекта животных для науки и общества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умственных способностей животных углубляют понимание сознания, улучшают этические стандарты обращения и расширяют знания о происхождении человеческого мышления.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2026-05-09T03:41:46Z</dcterms:created>
  <dcterms:modified xsi:type="dcterms:W3CDTF">2026-05-09T03:41:46Z</dcterms:modified>
</cp:coreProperties>
</file>