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Генрик Ибсен: театр рубежа XIX 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театр стал зеркалом общества и человеческой совести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второй половины XIX века: новая сцена и новые вопросы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 и изменение семейной жизни сделали театр пространством разговора о браке, деньгах, репутации и свободе личности. Реализм потребовал показывать не исключительные события, а повседневные конфликты современного человека.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и становление русского реализма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точно передают разговорную речь, речевые привычки и поведение среды, поэтому каждый персонаж узнаётся не только по характеру, но и по языку, манерам и бытовым деталям.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драм часто оказываются столкновение долга и чувства, давление семьи и власти денег; обычная бытовая сцена у Островского становится доказательством нравственного конфликта.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создал масштабную картину русской жизни, где купечество, чиновничество и провинциальный город показаны как живой социальный мир со своими законами и противоречиями.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Генрик Ибсен и новая европейская драма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«Кукольном доме», «Привидениях», «Враге народа» и «Гедде Габлер» он показывает, как семейные отношения, долг и общественная мораль вступают в острое противоречие.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у Ибсена играет подтекст: многое не произносится прямо, а угадывается по паузам, намёкам и недосказанности, что усиливает психологическое напряжение.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зрелом творчестве Ибсен отказался от исторической и стихотворной драмы и обратился к проблемной пьесе, где частная судьба героя связана с общественным спором.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его пьесах постепенно раскрывается и разрушает внешнее благополучие, превращая сценическое действие в серьёзный анализ личности 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Ибсен: основные сходства и различия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драматургии конца XIX века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драматурга связывают личную жизнь героя с нормами эпохи, но показывают это разными художественными средствами.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и школьный курс истории театра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драматургия конца XIX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внешней занимательности к анализу общества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купеческий дом, гостиная или лавка показывают власть денег, жёсткую иерархию и зависимость семьи; пространство помогает понять устройство мира пьесы без прямых объяснений.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Ибсена буржуазная гостиная выглядит благополучно, но именно в ней проступают напряжение, скрытые тайны и духовная несвобода; интерьер становится знаком внутреннего кризиса героев.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как художественный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пьесы Островского и Ибсена во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объединяет ключевые произведения двух драматургов и показывает, как близко по времени развивались их зрелые поиски.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1879–1890 годы: именно тогда социально-психологическая драма окончательно закрепляется на европейской сцене.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произведения: А. Н. Островский и Г. Ибсен; даты первых публикаций и премьер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60045"/>
            <a:ext cx="527700" cy="422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и тема личной свободы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Островский: выбор и долг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Островского часто оказываются между личным чувством и семейным долгом; их судьба показывает, насколько тесно женщина связана с патриархальными правилами среды.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Ибсен: право на самоопределение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в «Кукольном доме» становится символом отказа от навязанной роли: её решение звучит как требование уважать личность, а не только семейную функцию.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и Ибсена женский персонаж помогает увидеть границы традиционных норм и цену внешнего благополучия, построенного на неравенстве и подавлении свободы.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драме без прямой публицистики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общественные проблемы через конкретные сцены, где самодурство, денежная зависимость и семейный деспотизм проявляются в привычном бытовом поведении персонажей.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Ибсена критика строится на разоблачении ложной морали, ханжества и страха перед правдой; даже тихий семейный разговор у него может привести к нравственному перелому.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драматурга не читают морали напрямую: смысл рождается из конфликта, поступков и реплик, поэтому зритель сам видит, как устроено общество и почему оно разрушает человека.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и их проблематика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пьес Островского и Ибсена показывает, как в центре драматургии конца XIX века оказался человек, зависимый от семьи, денег и общественных норм.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драматургов частная жизнь раскрывает общественные противоречия, а внешний порядок оказывается хрупким и обманчивым.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и школьный курс истории театра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и Ибсена речь персонажей не просто передаёт информацию, а сразу показывает происхождение, власть, страх и внутренний конфликт.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речевые системы помогают по-разному раскрывать социальное и психологическое состояние героя
</a:t>
            </a:r>
            <a:endParaRPr lang="en-US" sz="1721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драматических текстов Островского и Ибсена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конфликта в пьесах Ибсена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конфликта в «Кукольном доме» и «Привидениях»: от скрытого прошлого к открытому нравственному кризису.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изменила европейскую сцену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и закрытая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Норы в конце «Кукольного дома» поразил зрителей не эффектностью, а решимостью. Впервые на большой сцене жена отказалась быть лишь частью семейной роли и выбрала право на собственную жизнь, даже ценой разрыва.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Спектакль, который спорили всю 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 пьеса быстро стала предметом обсуждения в Германии, Дании, Франции и других странах. Её воспринимали не только как семейную драму, но и как вызов привычным представлениям о браке, воспитании и женской зависимости.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объединяющие Островского и Ибсена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тематический круг показывает, что оба автора постоянно возвращаются к частной жизни как к месту столкновения личного выбора и общественных ожиданий.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семья, мораль и давление общества: именно через них драматурги раскрывают кризис устойчивого внешне, но уязвимого мира.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тематического состава пьес Островского и Ибсена по литературным текстам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развитие режиссёрского театра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закрепляют внимание к бытовой детали, живой речи и точной организации сценического пространства, где каждый предмет работает на смысл.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Проблемная драма Ибсена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Ибсена усиливаются подтекст, пауза и постепенное раскрытие прошлого, поэтому спектакль требует точного внутреннего ритма и психологической дисциплины.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режиссёра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становится не набором эффектов, а целостной интерпретацией текста: важно согласовать игру актёров, мизансцены и эмоциональные акценты.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и рубеж веков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театральной культуре конца XIX — начала XX века эти принципы особенно ясно проявились в поисках Московского Художественного театра и его реалистической школы.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известность Ибсена и русский отклик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Ибсен стал автором, который вывел на сцену не внешнюю интригу, а нравственный анализ повседневной жизни, сделав драму интеллектуально острой и общественно значимой.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его читали и ставили в сопоставлении с Островским и позднее Чеховым: критиков и режиссёров особенно интересовали семейные конфликты, скрытые причины поступков и атмосфера внутреннего кризиса.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восприятие показало, что Ибсен вошёл в русскую театральную культуру не как модный иностранный драматург, а как важный собеседник о проблемах современного общества.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зеркало 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драматургов сцена становится пространством наблюдения за человеком в момент нравственного выбора, а не только площадкой для занимательного сюжета.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выражены социальный анализ и психологическая драма: театр конца XIX века всё заметнее объясняет, а не просто развлекает.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драматургии Островского и Ибсена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сопоставление Островского и Ибсена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национальная и европейская драма по-разному, но одинаково точно показывают зависимость человека от семьи, денег, привычек среды и общественного мнения.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пьесы учат читать подтекст: за бытовой сценой в них скрыты страх, стыд, несвобода и конфликт между личным чувством и навязанной нормой поведения.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они сохраняют актуальность, потому что говорят о цене внешнего благополучия, о праве на выбор и об ответственности за собственную жизнь.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такое сравнение особенно полезно: оно связывает русскую и европейскую литературу и показывает, как театр становится инструментом общественного самопознания.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два пути к современному театру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Ибсен по-разному пришли к современному театру, но оба сделали сцену местом честного разговора о личности, обществе и нравственном выборе.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2026-05-23T13:15:15Z</dcterms:created>
  <dcterms:modified xsi:type="dcterms:W3CDTF">2026-05-23T13:15:15Z</dcterms:modified>
</cp:coreProperties>
</file>