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jpe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jpe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jpe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Биологические ритмы и значение сна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ритмы управляют жизненными процессами, а сон — ключ к здоровью подростков.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биологические ритмы и их изучение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биологических ритмов началось в XIX веке и развивалось благодаря работам учёных, открывавших закономерности циклов в природе и организме человека.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биологические ритмы?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Периодические изменения в организме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ритмы — это регулярные циклы изменений, которые повторяются с определённой частотой и регулируют функции тела и поведения.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временных масштабов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Ритмы варьируются от очень быстрых, как пульс сердца, до длительных — например, сезонные изменения в организме человека и животных.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ритмы включают циклы сна и бодрствования, пищеварение и сердечную деятельность, влияющие на общее состояние здоровья.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биологических ритмов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991725" y="2678899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Циркадные ритмы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Циклы с периодом около 24 часов регулируют сон, бодрствование и другие суточные функции организма.
</a:t>
            </a:r>
            <a:endParaRPr lang="en-US" sz="945" dirty="0"/>
          </a:p>
        </p:txBody>
      </p:sp>
      <p:sp>
        <p:nvSpPr>
          <p:cNvPr id="12" name="Text 3"/>
          <p:cNvSpPr txBox="1"/>
          <p:nvPr/>
        </p:nvSpPr>
        <p:spPr>
          <a:xfrm>
            <a:off x="2921702" y="2672581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Ультрадианные ритмы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Ритмы с периодом короче суток, например, сердечный ритм и ритмы пищеварения, повторяются несколько раз в сутки.
</a:t>
            </a:r>
            <a:endParaRPr lang="en-US" sz="945" dirty="0"/>
          </a:p>
        </p:txBody>
      </p:sp>
      <p:sp>
        <p:nvSpPr>
          <p:cNvPr id="13" name="Text 4"/>
          <p:cNvSpPr txBox="1"/>
          <p:nvPr/>
        </p:nvSpPr>
        <p:spPr>
          <a:xfrm>
            <a:off x="4851674" y="2672548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Инфрадианные ритмы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Ритмы с периодом более суток, как менструальный цикл, регулируют длительные физиологические процессы.
</a:t>
            </a:r>
            <a:endParaRPr lang="en-US" sz="945" dirty="0"/>
          </a:p>
        </p:txBody>
      </p:sp>
      <p:sp>
        <p:nvSpPr>
          <p:cNvPr id="14" name="Text 5"/>
          <p:cNvSpPr txBox="1"/>
          <p:nvPr/>
        </p:nvSpPr>
        <p:spPr>
          <a:xfrm>
            <a:off x="6781649" y="2672548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Ежегодные ритмы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влияют на активность и поведение у некоторых видов, включая человека.
</a:t>
            </a:r>
            <a:endParaRPr lang="en-US" sz="94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400" y="1553559"/>
            <a:ext cx="2563200" cy="1787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37925" y="1553559"/>
            <a:ext cx="2563200" cy="17872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75450" y="1553559"/>
            <a:ext cx="2563200" cy="178723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циркадных ритмов человека
</a:t>
            </a:r>
            <a:endParaRPr lang="en-US" sz="2246" dirty="0"/>
          </a:p>
        </p:txBody>
      </p:sp>
      <p:sp>
        <p:nvSpPr>
          <p:cNvPr id="15" name="Text 2"/>
          <p:cNvSpPr txBox="1"/>
          <p:nvPr/>
        </p:nvSpPr>
        <p:spPr>
          <a:xfrm>
            <a:off x="44562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сна и бодрствования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Супрахиазматические ядра гипоталамуса воспринимают свет и управляют сменой сна и бодрствования, адаптируя организм к суточным ритмам.
</a:t>
            </a:r>
            <a:endParaRPr lang="en-US" sz="1105" dirty="0"/>
          </a:p>
        </p:txBody>
      </p:sp>
      <p:sp>
        <p:nvSpPr>
          <p:cNvPr id="16" name="Text 3"/>
          <p:cNvSpPr txBox="1"/>
          <p:nvPr/>
        </p:nvSpPr>
        <p:spPr>
          <a:xfrm>
            <a:off x="3283150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колебания температуры тела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человека меняется в течение суток, являясь одним из проявлений циркадных ритмов, влияющих на активность и самочувствие.
</a:t>
            </a:r>
            <a:endParaRPr lang="en-US" sz="1105" dirty="0"/>
          </a:p>
        </p:txBody>
      </p:sp>
      <p:sp>
        <p:nvSpPr>
          <p:cNvPr id="17" name="Text 4"/>
          <p:cNvSpPr txBox="1"/>
          <p:nvPr/>
        </p:nvSpPr>
        <p:spPr>
          <a:xfrm>
            <a:off x="612067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Гормональные ритмы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Выработка мелатонина и кортизола подчиняется циркадным ритмам, воздействуя на сон и пробуждение в течение дня.
</a:t>
            </a:r>
            <a:endParaRPr lang="en-US" sz="110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Мелатонин начинает активно вырабатываться с наступлением темноты, облегчая засыпание и поддерживая глубокий сон ночью.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кортизола достигает минимума в ночное время и повышается к утру, помогая организму подготовиться к дневной активности.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 роста выделяется преимущественно в ночные часы, способствуя восстановлению тканей и активному росту у подростков.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выработки этих гормонов вследствие сбоев режима сна снижает качество отдыха и влияет на здоровье.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Суточные изменения гормонов во время сна
</a:t>
            </a:r>
            <a:endParaRPr lang="en-US" sz="224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ночь происходит несколько циклов, каждый длится примерно около 100 минут, с усилением REM-фазы к утру.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График: Смена фаз сна в течение ночи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глубокого сна и REM-фазы важно для полноценного отдыха и восстановления мозга.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фонд сна, 2023
</a:t>
            </a:r>
            <a:endParaRPr lang="en-US" sz="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Фазы сна: NREM и REM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NREM-сон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NREM-сон состоит из трёх стадий, от лёгкого до глубокого сна, важен для физического восстановления организма и снижения усталости.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REM-сон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REM-сон сопровождается быстрыми движениями глаз и сновидениями, способствует обработке информации и укреплению памяти.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1997358"/>
            <a:ext cx="4000500" cy="23708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подчёркивает ключевые различия между фазами сна и их влияние на здоровье.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фаз сна: NREM и REM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фазы важны для различных аспектов восстановления организма и психики.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фонд сна
</a:t>
            </a:r>
            <a:endParaRPr lang="en-US" sz="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восстанавливает нервную систему, обновляет мозговые клетки и обеспечивает иммунную защиту организма.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сна для человека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сне происходит обработка информации, усвоение знаний и формирование долговременной памяти.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подростков сон критически важен для роста, гормональной регуляции и поддержания общего здоровья.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сна у подростков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Бессонница — частая проблема подростков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подростки сталкиваются с трудностями засыпания, что приводит к бессоннице. Это может быть связано с перенапряжением мозга, стрессом или использованием гаджетов перед сном, мешающих расслабиться.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Синдром задержки фазы сна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часто ложатся спать после полуночи из-за сдвига внутреннего биологического времени. Такой синдром вызывает дневную сонливость и снижает эффективность учебы и повседневных дел.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гормональных изменений и стресса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пубертата гормональные перестройки усугубляют проблемы сна. Постоянный стресс и нерегулярный режим ночного отдыха усиливают симптомы и затрудняют восстановление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560150" y="2163425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сна снижает способность к концентрации и ухудшает память, что негативно сказывается на учебных достижениях подростков.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60150" y="2808678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Длительный дефицит сна вызывает раздражительность, тревожность и может привести к агрессивному поведению и эмоциональной нестабильности.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60150" y="345392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Хронический недосып увеличивает риск развития ожирения, снижает иммунитет и повышает восприимчивость к инфекционным заболеваниям.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60150" y="409917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полноценного сна способствует нарушениям гормонального баланса и увеличивает вероятность депрессивных состояний.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хронического недосыпа
</a:t>
            </a:r>
            <a:endParaRPr lang="en-US" sz="224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400" y="1553559"/>
            <a:ext cx="2563200" cy="1787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37925" y="1553559"/>
            <a:ext cx="2563200" cy="17872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75450" y="1553559"/>
            <a:ext cx="2563200" cy="178723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биологические ритмы влияют на повседневную жизнь
</a:t>
            </a:r>
            <a:endParaRPr lang="en-US" sz="2246" dirty="0"/>
          </a:p>
        </p:txBody>
      </p:sp>
      <p:sp>
        <p:nvSpPr>
          <p:cNvPr id="15" name="Text 2"/>
          <p:cNvSpPr txBox="1"/>
          <p:nvPr/>
        </p:nvSpPr>
        <p:spPr>
          <a:xfrm>
            <a:off x="44562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Пиковая умственная активность утром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утра у подростков наблюдается наибольшая концентрация и ясность мышления. Это оптимальное время для обучения и решения сложных задач, когда биологические ритмы способствуют высокой продуктивности.
</a:t>
            </a:r>
            <a:endParaRPr lang="en-US" sz="1015" dirty="0"/>
          </a:p>
        </p:txBody>
      </p:sp>
      <p:sp>
        <p:nvSpPr>
          <p:cNvPr id="16" name="Text 3"/>
          <p:cNvSpPr txBox="1"/>
          <p:nvPr/>
        </p:nvSpPr>
        <p:spPr>
          <a:xfrm>
            <a:off x="3283150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энергии в середине дня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обеда у многих возникает спад бодрости, связанный с биоритмами. Короткий дневной отдых помогает восстановить силы и улучшить внимание во второй половине дня.
</a:t>
            </a:r>
            <a:endParaRPr lang="en-US" sz="1105" dirty="0"/>
          </a:p>
        </p:txBody>
      </p:sp>
      <p:sp>
        <p:nvSpPr>
          <p:cNvPr id="17" name="Text 4"/>
          <p:cNvSpPr txBox="1"/>
          <p:nvPr/>
        </p:nvSpPr>
        <p:spPr>
          <a:xfrm>
            <a:off x="612067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нарушенного режима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Несоблюдение режима сна приводит к хронической усталости и снижает работоспособность. Постоянное нарушение ритмов негативно отражается на здоровье и эмоциональном состоянии подростка.
</a:t>
            </a:r>
            <a:endParaRPr lang="en-US" sz="109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мелатонина: "Гормон сна"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свет от экранов гаджетов снижает выработку мелатонина и затрудняет засыпание, поэтому важно ограничивать их использование перед сном.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Мелатонин вырабатывается в темное время суток и способствует подготовке организма к отдыху и засыпанию, регулируя цикл сна и бодрствования.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препаратов мелатонина возможно только по назначению врача, особенно у подростков, чтобы избежать нежелательных эффектов.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режима сна для подростков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сна и её важность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здоровья подростков 11–13 лет рекомендуется спать 9–11 часов в сутки. Это обеспечивает нормальный рост, восстановление и стабильную работу мозга на протяжении дня.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Регулярность отхода ко сну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Стабильное время отхода ко сну и подъёма формирует биологические ритмы, улучшает качество отдыха и помогает поддерживать эмоциональное равновесие в напряжённые школьные дни.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здорового режима на учебу и иммунитет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режим сна способствует лучшей успеваемости и помогает укреплять иммунную систему, снижая вероятность простудных и других заболеваний.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158494"/>
            <a:ext cx="4039800" cy="223971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факторы, которые могут улучшить или ухудшить процесс засыпания и глубину сна у подростков.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качество сна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любого перечисленного фактора приводит к ухудшению качества сна и снижению восстановления подростка во время ночного отдыха.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в области хронобиологии, 2023
</a:t>
            </a:r>
            <a:endParaRPr lang="en-US" sz="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нуждаются в более длительном сне, чем взрослые, что обусловлено активным ростом и изменениями в организме.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по количеству сна в разных возрастах
</a:t>
            </a:r>
            <a:endParaRPr lang="en-US" sz="2487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подростков испытывает дефицит сна, что подтверждает необходимость внимания к соблюдению режима.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ВОЗ, 2022
</a:t>
            </a:r>
            <a:endParaRPr lang="en-US" sz="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время сна и подъёма в будни и выходные способствует нормализации биоритмов и улучшению качества отдыха.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час до сна исключите использование гаджетов, чтобы избежать подавления мелатонина и облегчить засыпание.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Избегайте тяжёлой пищи и большого объёма жидкости вечером — это помогает снизить нагрузку на пищеварение и способствует спокойному сну.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физическая активность утром или в первой половине дня улучшает общий тонус и глубину ночного сна.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Принципы гигиены сна
</a:t>
            </a:r>
            <a:endParaRPr lang="en-US" sz="224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400" y="1553559"/>
            <a:ext cx="2563200" cy="1787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37925" y="1553559"/>
            <a:ext cx="2563200" cy="17872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75450" y="1553559"/>
            <a:ext cx="2563200" cy="178723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сне у животных
</a:t>
            </a:r>
            <a:endParaRPr lang="en-US" sz="2246" dirty="0"/>
          </a:p>
        </p:txBody>
      </p:sp>
      <p:sp>
        <p:nvSpPr>
          <p:cNvPr id="15" name="Text 2"/>
          <p:cNvSpPr txBox="1"/>
          <p:nvPr/>
        </p:nvSpPr>
        <p:spPr>
          <a:xfrm>
            <a:off x="44562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Дельфины спят половинами мозга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дельфинов одна половина мозга спит, пока другая остаётся активной. Это позволяет им оставаться на плаву и контролировать окружающую среду даже в состоянии сна.
</a:t>
            </a:r>
            <a:endParaRPr lang="en-US" sz="1105" dirty="0"/>
          </a:p>
        </p:txBody>
      </p:sp>
      <p:sp>
        <p:nvSpPr>
          <p:cNvPr id="16" name="Text 3"/>
          <p:cNvSpPr txBox="1"/>
          <p:nvPr/>
        </p:nvSpPr>
        <p:spPr>
          <a:xfrm>
            <a:off x="3283150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мыши и белые медведи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мыши спят, свисая вниз головой, а белые медведи впадают в неглубокую зимнюю спячку, уменьшая активность без полного отключения организма.
</a:t>
            </a:r>
            <a:endParaRPr lang="en-US" sz="1105" dirty="0"/>
          </a:p>
        </p:txBody>
      </p:sp>
      <p:sp>
        <p:nvSpPr>
          <p:cNvPr id="17" name="Text 4"/>
          <p:cNvSpPr txBox="1"/>
          <p:nvPr/>
        </p:nvSpPr>
        <p:spPr>
          <a:xfrm>
            <a:off x="612067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способны спать в полёте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Стрижи и некоторые другие птицы могут отдыхать, пока летают. Их мозг попеременно «отключает» половины, обеспечивая безопасность и поддержание полёта.
</a:t>
            </a:r>
            <a:endParaRPr lang="en-US" sz="110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30926" y="2015000"/>
            <a:ext cx="3640200" cy="25381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5125" y="2971500"/>
            <a:ext cx="39297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естественных биологических ритмов и полноценный сон — залог гармоничного развития, высокой учебной эффективности и эмоциональной стабильности у подростков.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как фундамент здоровья подростков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2026-05-09T06:13:55Z</dcterms:created>
  <dcterms:modified xsi:type="dcterms:W3CDTF">2026-05-09T06:13:55Z</dcterms:modified>
</cp:coreProperties>
</file>