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рядом: от домашних любимцев до обитателей лесов и морей.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живые соседи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дышат, растут, двигаются, питаются и продолжают свой род. Они не умеют делать пищу сами, поэтому ищут её в природе или получают от человека.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сторож у дома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живёт рядом с людьми и быстро привыкает к дому и семье. Она может охранять двор, подавать голос при незнакомцах и с радостью встречать хозяев у двери. Для многих детей это ещё и лучший друг для игр.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уют в доме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любит тёплый уголок, мягкий сон и ласку. Она помогает ловить мышей и часто спокойно сидит рядом, будто внимательно слушает разговоры взрослых. Её тихие шаги и забавные повадки делают дом особенно живым.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на ферме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из которого делают много вкусных продуктов, а курица несёт яйца. Козы, кролики и хомяки тоже живут рядом с человеком и нуждаются в заботе. Домашние животные приносят пользу и радуют всю семью.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рядом с человеком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лесу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животным укрытие, прохладу и пищу. Здесь легко спрятаться от врагов, найти ягоды, семена и кору, а ещё отдохнуть в тишине после долгой охоты или поиска 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Белка-расторопка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быстро прыгает по веткам и легко находит шишки и орехи. Осенью она делает запасы, чтобы зимой не остаться голодной. Её ловкость помогает жить высоко в кронах деревьев.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его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чувствует опасность и сразу сворачивается в колючий шарик. Такая защита помогает ему отпугнуть врага. Днём он прячется, а вечером отправляется искать жуков, червячков и другую мелкую добычу.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быстрый бег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от опасности не силой, а скоростью и внезапными прыжками. Его длинные задние лапы помогают быстро менять направление. В лесу это очень полезно, когда рядом появляется лиса.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 и пустынь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местах вода особенно ценна, поэтому многие животные пьют редко и умеют долго обходиться без влаги. Это помогает им переживать зной и находить силы даже в сухую погоду.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Верблюд-путешественник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уверенно идёт по песку и переносит сильную жару лучше многих других животных. Его запас сил помогает ему проходить большие расстояния там, где пищи и воды совсем немного.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фенек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прячется в прохладной норе днём, а на поиски пищи выходит вечером и ночью. Так он избегает палящего солнца и может спокойно бегать по горячему песку.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жителей пустынь шерсть или кожа светлее, чем у лесных животных. Светлая окраска меньше нагревается на солнце и помогает телу дольше оставаться прохладным.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рек и озёр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Щуки и караси живут в воде и дышат жабрами. Поэтому река или озеро для них — настоящий дом, где можно плавать, искать пищу и скрываться среди водных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 двух берегах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умеет жить и в воде, и на суше. Она ловко прыгает, а ещё любит влажные места, где можно спрятаться и поймать мелких насекомых.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 бобр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строит плотины из веток, чтобы создавать удобные для себя водоёмы. Такое жилище защищает его семью и помогает находить еду недалеко от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животным питьё, пищу и место для отдыха. Утки плавают по поверхности, а выдры ныряют за добычей и весело скользят по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великан океана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поражает своими размерами: это самое большое животное на Земле. Он живёт в океане и двигается мощно и спокойно, словно большой корабль без парусов. Его длина может достигать около 30 метров.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ловкие пловцы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акулы и морские черепахи по-разному чувствуют себя в воде, но всем им помогает обтекаемая форма тела. Плавники делают движение легче, а повороты — точнее и быстрее.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морского дна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будто плывут по волнам, а морские звёзды медленно передвигаются по дну. У каждого морского жителя свой способ жить в воде, и поэтому океан кажется настоящим подводным городом.
</a:t>
            </a:r>
            <a:endParaRPr lang="en-US" sz="124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 у большинства насекомых помогают им быстро бегать, прыгать и цепляться за разные поверхности.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ногам легко узнать насекомое. Такое строение тела помогает им выживать, искать пищу и работать на пользу 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насекомых, школьный курс биологии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крылья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покрыто перьями, а крылья помогают им летать, согреваться и сохранять лёгкость. Клюв тоже очень важен: им птицы берут пищу, чистят перья и строят гнёзда.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машет крыльями быстро и ловко, синица умеет юрко перелетать с ветки на ветку, а орёл высоко парит в воздухе. У каждой птицы свой способ летать.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не летает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птицы поднимаются в небо. Страус бегает очень быстро по земле, а пингвин отлично плавает и уверенно шагает по льду, будто в маленьких чёрных сапожках.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Птичья жизнь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можно увидеть почти везде: во дворе, в парке, у воды и в лесу. Они поют, ищут корм и помогают природе быть живой и шумной.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растят малышей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детёныша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зверей малыши появляются живыми. У кошки рождаются котята, у собаки — щенки, у коровы — телята. С первых дней им нужна забота мамы.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 становится самостоятельнее: учится бегать, есть подходящую пищу и прятаться от опасности. У каждого зверя этот путь проходит по-своему.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Мама-зверь кормит детёныша молоком, согревает его и не оставляет одного. Так малыш растёт сильным, учится узнавать мир и чувствует себя в безопасности.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поиска пищи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находят, проверяют и используют пищу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по питанию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добывают пищу в виде других животных. У них часто есть острые зубы, сильные лапы и хороший слух. Волк, лиса, сова и тигр помогают природе удерживать порядок.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растениями: травой, листьями, семенами и плодами. Их желудок и зубы приспособлены к такой еде. Заяц, олень и корова находят питание там, где растёт зелень.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умеют есть и растительную, и животную пищу. Это удобно, когда еды мало или она меняется по сезонам. Медведь, свинья и воробей находят пропитание почти везде.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спасаются, просто убегая. Заяц, антилопа и олень умеют быстро мчаться, чтобы запутать врага и скрыться в безопасном месте. Скорость иногда важнее любых хитростей.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прячется в твёрдый панцирь, а ёж расправляет колючки. Такие защиты работают как маленькая броня. Хищнику трудно схватить добычу, если она становится почти непробиваемой.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стараются слиться с окружающей средой. Хамелеон меняет окраску, а другие звери выбирают цвет шерсти или перьев, похожий на траву, снег или кору дерева.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Пугающий отпор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спрятаться не получается, животное может отпугнуть врага. Скунс выпускает резкий запах, а некоторые виды шипят или расправляют тело. Такой сигнал заставляет противника отступить.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стае и поодиночке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стае животным легче искать пищу и защищаться. Волки, львы, слоны и муравьи действуют вместе, поэтому у них больше шансов справиться с трудностями.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много сородичей, опасность замечают быстрее. Один увидел врага — и уже вся группа насторожилась. Такой способ жизни особенно полезен для слабых и молодых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 одиночку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предпочитают жить сами. Тигр и леопард часто охотятся поодиночке, потому что так им удобнее подкрадываться к добыче и охранять свою территорию.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порядок жизни, и это не случайность. Кому-то нужна дружная команда, а кому-то тишина и простор. Природа придумала для всех свой удобный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мигрируют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улетают туда, где теплее, когда приближается зима. Так им легче пережить холод и не тратить силы на долгий поиск пищи в пустом, заснеженном месте.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корма становится мало, животные отправляются в дорогу. Перелёт или длительное путешествие помогают найти новые места с пищей, водой и более удобными условиями для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потомству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перемещаются ради безопасного места для будущих детёнышей. Там легче вывести потомство, спрятать его от опасностей и дать ему хороший старт в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птицы умеют мигрировать. Некоторые рыбы и морские животные тоже проходят большие расстояния. Их путь похож на настоящее приключение, только очень важное для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под защитой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редеют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становятся редкими из-за охоты, вырубки лесов и загрязнения природы. Когда исчезает дом животного, ему становится труднее найти пищу, укрытие и безопасное место.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редким животным относятся амурский тигр, снежный барс и дальневосточный леопард. Эти красивые хищники нуждаются в особой защите, потому что их осталось совсем немного.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природы создают специальные территории, где животным спокойнее жить. Там меньше шума и опасности, а люди стараются не тревожить обитателей и не разрушать их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редкие виды защищать вовремя, у них появляется шанс восстановить численность. Это хорошая новость для природы и для людей, которым хочется видеть живой и богатый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животным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трудно найти еду. Кормушки с семечками, зерном и несолёным салом помогают пернатым пережить холодный сезон и не улетать голодными.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и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Бездомным и раненым животным нужны забота и помощь. В приютах их кормят, лечат и ищут им новый дом, чтобы у них снова появилась безопасная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убирают мусор с берегов и из леса, животным становится легче жить. Чистая вода, земля и воздух важны даже для самых маленьких обитателей природы.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ограничивают опасные работы и охоту. Благодаря этому у диких животных остаются тихие места, где можно отдыхать, выводить детёнышей и не бояться.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животного мира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в воздухе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так быстро машет крыльями, что почти зависает на месте. Это маленькая птица умеет ловко останавливаться у цветка, будто на секунду задумалась о завтраке.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улитка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движется очень неспешно, зато не торопится и не суетится. Её путь длинный, но уверенный, как будто она знает: главное — добраться спокойно и без спешки.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Гепард-спринтер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считается одним из самых быстрых животных на Земле. Он может развивать скорость до 100 километров в час, когда мчится за добычей по открытой местности.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птицы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 и сокол относятся к самым быстрым птицам. Одни стремительно летят в небе, другие пикируют вниз так ловко, что за ними трудно уследить глазами.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животных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рождаются, растут, питаются и размножаются. Эти признаки есть у каждого вида, даже если внешне животные очень разные и совсем не похожи друг на друга.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воздух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Животным, как и людям, необходимы воздух, вода и пища. Без этих условий им трудно жить, поэтому чистая природа особенно важна для их здоровья и роста.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в воде, другие в лесу, третьи в небе или в норах. Каждый вид приспособился к своему дому и умеет использовать его особенности.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 очень богат: кто-то летает, кто-то плавает, кто-то бегает быстро, а кто-то копает землю. Именно это разнообразие делает природу такой интересной и красивой.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животных — берегите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наш мир живым и удивительным, но им нужна чистая вода, воздух и спокойный дом. Если беречь природу, мы сохраним красоту лесов, рек, морей и всех их жителей.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2026-05-25T23:28:43Z</dcterms:created>
  <dcterms:modified xsi:type="dcterms:W3CDTF">2026-05-25T23:28:43Z</dcterms:modified>
</cp:coreProperties>
</file>