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Агроэкосистемы: природа, структура и значение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агроэкосистемы и почему от них зависит продовольствие?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в жизни человека
</a:t>
            </a:r>
            <a:endParaRPr lang="en-US" sz="397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занимают огромные площади и дают основную массу продуктов питания, кормов и сырья. Их появление связано с развитием земледелия, селекции, орошения, механизации и удобрений, а устойчивость напрямую зависит от постоянного контроля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основные признаки агроэкосистем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высокой урожайности агроэкосистема чувствительна к засухе, болезням, вредителям и дефициту питательных веществ, потому что её устойчивость изначально ограничена.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ухода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регулярного вмешательства продуктивность быстро падает: усиливаются сорняки, накапливаются вредители, ухудшается питание растений и истощается почва.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преобладает один или несколько хозяйственно ценных видов, ради которых и создаётся система; остальные организмы присутствуют как сопутствующие или нежелательные.
</a:t>
            </a:r>
            <a:endParaRPr lang="en-US" sz="780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систем характерны низкое видовое разнообразие и сокращённые пищевые цепи, поэтому взаимодействия между компонентами менее сложны, чем в природных сообществах.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Агроэкосистема включает почву, культурные растения, сорняки, вредителей, микроорганизмы, почвенных животных и человека, который задаёт режим посева, ухода и уборки.
</a:t>
            </a:r>
            <a:endParaRPr lang="en-US" sz="8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агроэкосистемы на примере поля пшеницы
</a:t>
            </a:r>
            <a:endParaRPr lang="en-US" sz="2544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 пшеницы есть продуценты, консументы и редуценты: зерновые растения, насекомые, почвенные организмы и микроорганизмы образуют связанную, но упрощённую систему.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и вредители конкурируют с культурой за свет, воду и питательные вещества, а также могут снижать качество и количество урожая.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 и минеральное питание определяют рост растений; их дефицит сразу отражается на состоянии посевов и конечной продуктивности поля.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техника обеспечивает посев, обработку, внесение удобрений, защиту растений и уборку урожая, то есть поддерживает работу всей системы.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выступает главным регулятором: он выбирает сорт, организует орошение и уход, контролирует вредные организмы и определяет момент сбора продукции.
</a:t>
            </a:r>
            <a:endParaRPr lang="en-US" sz="10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агроэкосистем от природных экосистем
</a:t>
            </a:r>
            <a:endParaRPr lang="en-US" sz="281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включают множество видов и потому обладают сложными связями между организмами. В агроэкосистеме видов меньше, а структура намеренно упрощена ради получения урожая.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устойчивость поддерживается внутренними механизмами сообщества. В агроэкосистеме саморегуляция ослаблена, поэтому важнейшие процессы приходится контролировать человеку.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в значительной степени поддерживают себя сами, тогда как сельскохозяйственные системы требуют воды, энергии, удобрений и средств защиты растений.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опыление, водный режим или питание растений, урожайность быстро снижается. В природной экосистеме последствия подобных сбоев обычно менее резки.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функционирования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экосистема существует без внешней цели, а агроэкосистема создаётся для получения полезной продукции, поэтому её организация подчинена хозяйственным задачам.
</a:t>
            </a:r>
            <a:endParaRPr lang="en-US" sz="9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природной экосистемы и агроэкосистемы
</a:t>
            </a:r>
            <a:endParaRPr lang="en-US" sz="25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различаются структура, устойчивость и зависимость от внешнего управления в двух типах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упрощена система, тем выше её зависимость от человека и внешних ресурсов, но тем проще направить её на получение урожая.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функционирования агроэкосистемы в течение сезона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сезонного цикла агроэкосистемы и их влияние на урожайность и состояние почвы.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 вещества в агроэкосистеме
</a:t>
            </a:r>
            <a:endParaRPr lang="en-US" sz="304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превращают солнечный свет в органическое вещество, но значительная часть этой энергии уходит вместе с урожаем и не остаётся внутри системы надолго.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фосфор и калий поступают в почву с удобрениями, а частично возвращаются с растительными остатками, навозом и компостом после разложения органики.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ресурсов теряется через испарение и вымывание, поэтому водный режим приходится постоянно регулировать, особенно в засушливых районах и при интенсивном земледелии.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урожаем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Собранная продукция уносит из системы вещества, накопленные в биомассе. Без компенсации этих потерь плодородие почвы постепенно снижается, а урожайность падает.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поступления питательных веществ в почву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питание почвы в агроэкосистеме формируется сразу из нескольких источников, а не одним естественным процессом.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обычно дают минеральные удобрения, поэтому плодородие зависит от точного и регулярного управления питанием почвы.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 — основа плодородия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 удерживает питательные вещества и влагу, создавая условия для активного роста растений. Именно он делает почву живой средой, а не просто опорой для корней. Чем богаче гумус, тем стабильнее урожай и легче восстановление после неблагоприятных сезонов.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почвенном профиле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рыхлой почве корни получают кислород, а дождевые черви и микроорганизмы разрыхляют и перерабатывают органические остатки. Их деятельность улучшает структуру горизонтов и помогает растениям использовать воду и минеральные вещества более эффективно.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и эрозия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уплотняется, вода хуже проходит вглубь, корням не хватает воздуха, а поверхностный слой легче смывается дождём или сдувается ветром. Поэтому сохранение структуры почвы — это не дополнительная мера, а условие устойчивого земледелия.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главный ресурс агроэкосистемы
</a:t>
            </a:r>
            <a:endParaRPr lang="en-US" sz="32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определяющие урожайность
</a:t>
            </a:r>
            <a:endParaRPr lang="en-US" sz="27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сильнее всего влияют на формирование урожая и почему даже хороший сорт не раскрывает потенциал без нормального ухода.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формируется совокупностью условий: вода, тепло, питание и защита действуют вместе, поэтому лимитирующий фактор быстро снижает результат даже у продуктивного сорта.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Агрономия и школьная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агроэкосистем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монокультуры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поля одной культуры облегчают распространение вредителей и болезней. При этом уменьшается разнообразие организмов, которое в природных системах помогает поддерживать равновесие.
</a:t>
            </a:r>
            <a:endParaRPr lang="en-US" sz="730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и вымывание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орошаемых полях при нарушении режима полива соли накапливаются в верхнем слое. В других случаях питательные элементы вымываются вглубь и становятся недоступными растениям.
</a:t>
            </a:r>
            <a:endParaRPr lang="en-US" sz="810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применение удобрений и пестицидов загрязняет почву и водоёмы. Это повышает риск накопления нежелательных веществ в продукции и увеличивает затраты на восстановление земель.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Многолетнее выращивание одной культуры без достаточного возврата органики снижает содержание гумуса. Почва хуже удерживает влагу, уплотняется и становится менее пригодной для корней.
</a:t>
            </a:r>
            <a:endParaRPr lang="en-US" sz="791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распашке и отсутствии защитного покрова почва легко разрушается водой и ветром. Вместе с верхним слоем теряются гумус, питательные вещества и устойчивость к засухе.
</a:t>
            </a:r>
            <a:endParaRPr lang="en-US" sz="8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интенсивного земледелия
</a:t>
            </a:r>
            <a:endParaRPr lang="en-US" sz="29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усиливаются, когда высокая нагрузка на поле сочетается с редким севооборотом, слабой защитой почв и недостаточным контролем за водным режимом.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серьёзные последствия связаны с деградацией почвы и воды, поэтому рост урожая должен сопровождаться мерами снижения потерь и загрязнения.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46242"/>
            <a:ext cx="363000" cy="3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его роль в устойчивости
</a:t>
            </a:r>
            <a:endParaRPr lang="en-US" sz="309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 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обеспечивают образование плодов и семян, а хищные виды сдерживают численность вредителей. Их присутствие уменьшает зависимость агроэкосистемы от химической защиты и поддерживает урожайность.
</a:t>
            </a:r>
            <a:endParaRPr lang="en-US" sz="742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посевы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в одном хозяйстве создают больше экологических ниш и мешают быстрому распространению вредителей. Такой подход делает систему менее уязвимой к погодным колебаниям и вспышкам болезней.
</a:t>
            </a:r>
            <a:endParaRPr lang="en-US" sz="744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бактерии и дождевые черви разлагают органику, образуют гумус и улучшают структуру почвы. Благодаря им возрастает доступность питательных веществ и повышается влагоёмкость почвенного слоя.
</a:t>
            </a:r>
            <a:endParaRPr lang="en-US" sz="744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полезных групп организмов участвует в жизни поля, тем надёжнее работают опыление, разложение и естественное регулирование численности вредителей. Это повышает устойчивость всей системы.
</a:t>
            </a:r>
            <a:endParaRPr lang="en-US" sz="744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 и многолетние травы уменьшают силу ветра, удерживают снег и влагу, а также создают убежища для полезных организмов. Это снижает риск эрозии и выравнивает микроклимат поля.
</a:t>
            </a:r>
            <a:endParaRPr lang="en-US" sz="7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устойчивому земледелию
</a:t>
            </a:r>
            <a:endParaRPr lang="en-US" sz="25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агрономических приёмах, которые связывают состояние почвы, выбор культуры и контроль воздействия на среду.
</a:t>
            </a:r>
            <a:endParaRPr lang="en-US" sz="7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устойчивых практик в поле и на ферме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прямо к корням, поэтому потери на испарение и сток заметно ниже. Растения получают более стабильное увлажнение, а почва меньше уплотняется и засаливается.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почвы растительными остатками или другими материалами сохраняет влагу, уменьшает перегрев и подавляет рост сорняков. Кроме того, мульча защищает верхний слой от размывания.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разрывает жизненные циклы вредителей и болезней, а также помогает более равномерно использовать элементы питания. Это снижает риск истощения почвы.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Сидераты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удобрения накапливают органическое вещество, улучшают структуру почвы и частично возвращают элементы питания. После заделки в почву они повышают её биологическую активность.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кустарники по краям полей уменьшают силу ветра, удерживают снег и создают условия для полезных организмов. Так снижается эрозия и стабилизируется микроклимат.
</a:t>
            </a:r>
            <a:endParaRPr lang="en-US" sz="10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устойчивого управления и их эффект
</a:t>
            </a:r>
            <a:endParaRPr lang="en-US" sz="29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приёмы одновременно улучшают состояние среды и поддерживают урожайность без лишней нагрузки на почву и воду.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повышается, когда меры работают вместе: одни сохраняют почву, другие экономят воду, третьи снижают химическую нагрузку и поддерживают плодородие.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экологии и основ агрономии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и продовольственная безопасность
</a:t>
            </a:r>
            <a:endParaRPr lang="en-US" sz="2593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5900" y="43144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Доступность пищи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агроэкосистемы, тем надёжнее снабжение населения зерном, овощами, фруктами и продукцией животноводства. Это напрямую влияет на цены, ассортимент и регулярность поставок.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1983779" y="35831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Спрос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увеличивает потребность в продуктах питания и кормовой базе. Поэтому сельское хозяйство должно не только наращивать объёмы, но и сохранять стабильность производства.
</a:t>
            </a:r>
            <a:endParaRPr lang="en-US" sz="774" dirty="0"/>
          </a:p>
        </p:txBody>
      </p:sp>
      <p:sp>
        <p:nvSpPr>
          <p:cNvPr id="12" name="Text 4"/>
          <p:cNvSpPr txBox="1"/>
          <p:nvPr/>
        </p:nvSpPr>
        <p:spPr>
          <a:xfrm>
            <a:off x="3619978" y="28380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Ресурсы ограничены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почва, пресная вода и биоразнообразие не бесконечны. Если их расходовать без восстановления, производство становится менее надёжным и более затратным для общества.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5135660" y="2111725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определяется не одним урожаем, а способностью хозяйства работать из года в год. Для этого важны сохранение гумуса, рациональное орошение и защита почв.
</a:t>
            </a:r>
            <a:endParaRPr lang="en-US" sz="816" dirty="0"/>
          </a:p>
        </p:txBody>
      </p:sp>
      <p:sp>
        <p:nvSpPr>
          <p:cNvPr id="14" name="Text 6"/>
          <p:cNvSpPr txBox="1"/>
          <p:nvPr/>
        </p:nvSpPr>
        <p:spPr>
          <a:xfrm>
            <a:off x="6627961" y="1391914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сельское хозяйство помогает совместить производство пищи с сохранением экосистемных функций. Такой подход выгоден и людям, и сельским территориям в долгосрочной перспективе.
</a:t>
            </a:r>
            <a:endParaRPr lang="en-US" sz="8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выгоды и экологической нагрузки
</a:t>
            </a:r>
            <a:endParaRPr lang="en-US" sz="27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экономическая отдача сельского хозяйства заметна сразу, а экологический ущерб часто накапливается постепенно и проявляется позже.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агросистема должна повышать продуктивность без роста скрытых потерь: именно баланс, а не максимизация одного показателя, делает производство устойчивым.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биологии, экологии и агрономии
</a:t>
            </a:r>
            <a:endParaRPr lang="en-US" sz="7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Агроэкосистема: эффективность через ответственность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Агроэкосистема даёт человеку пищу и сырьё, но остаётся уязвимой без заботы о почве, воде и биоразнообразии. Её будущее — в точных и экологически грамотных решениях.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2026-06-02T01:53:10Z</dcterms:created>
  <dcterms:modified xsi:type="dcterms:W3CDTF">2026-06-02T01:53:10Z</dcterms:modified>
</cp:coreProperties>
</file>