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4750" y="1331194"/>
            <a:ext cx="4136700" cy="3619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74574" y="653500"/>
            <a:ext cx="35601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731659" y="1914152"/>
            <a:ext cx="3770700" cy="24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вокруг света под русским флагом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Океан, карта и русские корабли, которые сделали мир ближе.
</a:t>
            </a:r>
            <a:endParaRPr lang="en-US" sz="3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7050" y="1921677"/>
            <a:ext cx="2675400" cy="26335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17050" y="475921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России понадобились дальние плавания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109375" y="2259000"/>
            <a:ext cx="3828000" cy="189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искала надёжные морские пути к Камчатке, Русской Америке и Восточной Азии, а кругосветка соединяла практику плавания с наукой, картами и наблюдениями.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17050" y="542763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«вокруг света»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936400" y="1847150"/>
            <a:ext cx="63906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Замкнутый маршрут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считалось кругосветным, если корабль проходил через океаны и возвращался к исходной точке, показывая, что маршрут можно замкнуть и повторить.
</a:t>
            </a:r>
            <a:endParaRPr lang="en-US" sz="1096" dirty="0"/>
          </a:p>
        </p:txBody>
      </p:sp>
      <p:sp>
        <p:nvSpPr>
          <p:cNvPr id="9" name="Text 3"/>
          <p:cNvSpPr txBox="1"/>
          <p:nvPr/>
        </p:nvSpPr>
        <p:spPr>
          <a:xfrm>
            <a:off x="1936400" y="2837250"/>
            <a:ext cx="63906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в пути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дороге моряки не только шли вперёд, но и собирали сведения: измеряли координаты, уточняли берега, проверяли карты и записывали заметки для науки.
</a:t>
            </a:r>
            <a:endParaRPr lang="en-US" sz="1096" dirty="0"/>
          </a:p>
        </p:txBody>
      </p:sp>
      <p:sp>
        <p:nvSpPr>
          <p:cNvPr id="10" name="Text 4"/>
          <p:cNvSpPr txBox="1"/>
          <p:nvPr/>
        </p:nvSpPr>
        <p:spPr>
          <a:xfrm>
            <a:off x="1936400" y="3839883"/>
            <a:ext cx="63906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морской науки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экспедиции доказывали, что мореходство — это не только смелость, но и точный расчёт, умение читать ветер, течения и расстояния.
</a:t>
            </a:r>
            <a:endParaRPr lang="en-US" sz="109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было трудно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94775" y="1868091"/>
            <a:ext cx="7361400" cy="7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Непредсказуемая погода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Корабль зависел от погоды: встречный ветер, штиль или сильный шторм могли изменить весь план перехода и задержать экспедицию на недели.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994775" y="2865241"/>
            <a:ext cx="7361400" cy="7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Ограниченные припасы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воды, пищи и лекарств были ограничены, поэтому любая задержка быстро становилась проблемой для здоровья и выносливости команды.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994775" y="3862391"/>
            <a:ext cx="7361400" cy="7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навигационных ошибок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требовала точности: ошибка в расчётах могла увести корабль от берега, в опасные рифы или в открытый океан без ориентиров.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292D3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578" y="385153"/>
            <a:ext cx="2325606" cy="18486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7437" y="385153"/>
            <a:ext cx="2325606" cy="18486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7341" y="385153"/>
            <a:ext cx="2325606" cy="18486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701975" y="4121679"/>
            <a:ext cx="76962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как карта приключения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25241" y="2358115"/>
            <a:ext cx="2064447" cy="11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 через Атлантику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Кронштадта корабли вышли в Атлантику, где маршрут сразу зависел от ветров и течений. Дальше путь тянулся к южным широтам, где моряки искали удобный проход к Тихому океану.
</a:t>
            </a:r>
            <a:endParaRPr lang="en-US" sz="1175" dirty="0"/>
          </a:p>
        </p:txBody>
      </p:sp>
      <p:sp>
        <p:nvSpPr>
          <p:cNvPr id="12" name="Text 3"/>
          <p:cNvSpPr txBox="1"/>
          <p:nvPr/>
        </p:nvSpPr>
        <p:spPr>
          <a:xfrm>
            <a:off x="3548099" y="2358115"/>
            <a:ext cx="2064447" cy="11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у мыса Горн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Обход мыса Горн был самым опасным отрезком: здесь сталкивались сильные ветры, холод и большие волны. Именно этот участок требовал от команды опыта и выдержки.
</a:t>
            </a:r>
            <a:endParaRPr lang="en-US" sz="1175" dirty="0"/>
          </a:p>
        </p:txBody>
      </p:sp>
      <p:sp>
        <p:nvSpPr>
          <p:cNvPr id="13" name="Text 4"/>
          <p:cNvSpPr txBox="1"/>
          <p:nvPr/>
        </p:nvSpPr>
        <p:spPr>
          <a:xfrm>
            <a:off x="6438003" y="2358115"/>
            <a:ext cx="2064447" cy="11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с открытиями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тихоокеанских и индийских переходов экспедиция возвращалась в Европу с дневниками, картами и наблюдениями. Каждый порт на маршруте становился точкой проверки курса и результатов.
</a:t>
            </a:r>
            <a:endParaRPr lang="en-US" sz="109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17050" y="474727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причины дальних рейсов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17106" y="2830100"/>
            <a:ext cx="2383945" cy="15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потребность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Камчатка, Русская Америка и торговля с Восточной Азией требовали надёжной связи с центром империи. Дальний морской путь становился не роскошью, а практической необходимостью.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80143" y="2830100"/>
            <a:ext cx="2383945" cy="15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предыдущих плаваний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XVIII века русские моряки уже ходили в северных и тихоокеанских водах. Этот опыт подготовил экипажи к более длинным и сложным переходам.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943173" y="2830100"/>
            <a:ext cx="2383945" cy="15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как опора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Академия наук поддерживала измерения, описания и сбор сведений о морях. Научная точность постепенно стала такой же важной, как сам путь корабля.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17050" y="542763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русская кругосветка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936400" y="1847150"/>
            <a:ext cx="63906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похода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1803 году началась первая русская кругосветная экспедиция. Она стала доказательством того, что Россия может не только строить маршрут, но и завершать его с научным итогом.
</a:t>
            </a:r>
            <a:endParaRPr lang="en-US" sz="1096" dirty="0"/>
          </a:p>
        </p:txBody>
      </p:sp>
      <p:sp>
        <p:nvSpPr>
          <p:cNvPr id="9" name="Text 3"/>
          <p:cNvSpPr txBox="1"/>
          <p:nvPr/>
        </p:nvSpPr>
        <p:spPr>
          <a:xfrm>
            <a:off x="1936400" y="2837250"/>
            <a:ext cx="63906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Руководители экспедиции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Экспедицией руководили Иван Крузенштерн и Юрий Лисянский. Их имена связаны с первым большим морским путешествием России вокруг земного шара.
</a:t>
            </a:r>
            <a:endParaRPr lang="en-US" sz="1096" dirty="0"/>
          </a:p>
        </p:txBody>
      </p:sp>
      <p:sp>
        <p:nvSpPr>
          <p:cNvPr id="10" name="Text 4"/>
          <p:cNvSpPr txBox="1"/>
          <p:nvPr/>
        </p:nvSpPr>
        <p:spPr>
          <a:xfrm>
            <a:off x="1936400" y="3839883"/>
            <a:ext cx="63906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уровень мореплавания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похода изменил представление о возможностях русского флота. Теперь дальнее плавание рассматривали как серьёзную научную и государственную задачу.
</a:t>
            </a:r>
            <a:endParaRPr lang="en-US" sz="109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17050" y="474727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двух шлюпов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17197" y="2830100"/>
            <a:ext cx="1777452" cy="15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7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Шлюп «Надежда»
</a:t>
            </a:r>
            <a:pPr algn="l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Шлюп «Надежда» вёл основную часть дипломатических и исследовательских задач. Его маршрут проходил через океаны, где приходилось сочетать строгий порядок и гибкость в выборе курса.
</a:t>
            </a:r>
            <a:endParaRPr lang="en-US" sz="1107" dirty="0"/>
          </a:p>
        </p:txBody>
      </p:sp>
      <p:sp>
        <p:nvSpPr>
          <p:cNvPr id="10" name="Text 3"/>
          <p:cNvSpPr txBox="1"/>
          <p:nvPr/>
        </p:nvSpPr>
        <p:spPr>
          <a:xfrm>
            <a:off x="2728179" y="2830100"/>
            <a:ext cx="1777452" cy="15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Шлюп «Нева»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Шлюп «Нева» шёл рядом по общей задаче, но выполнял собственные наблюдения. Это позволяло собирать больше сведений за одно и то же плавание.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39156" y="2830100"/>
            <a:ext cx="1777452" cy="15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Остановки и наблюдения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через Бразилию, Камчатку и Русскую Америку расширили знания о берегах, портах и условиях плавания. Каждая остановка давала новые записи для карт и дневников.
</a:t>
            </a:r>
            <a:endParaRPr lang="en-US" sz="1157" dirty="0"/>
          </a:p>
        </p:txBody>
      </p:sp>
      <p:sp>
        <p:nvSpPr>
          <p:cNvPr id="12" name="Text 5"/>
          <p:cNvSpPr txBox="1"/>
          <p:nvPr/>
        </p:nvSpPr>
        <p:spPr>
          <a:xfrm>
            <a:off x="6550089" y="2830100"/>
            <a:ext cx="1777317" cy="15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Финиш маршрута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через Индийский океан завершило длинный круг маршрута. После него экспедиция стала не просто путешествием, а важной вехой русской морской истории.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1542" y="2223516"/>
            <a:ext cx="4009800" cy="18737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6028325" y="1982300"/>
            <a:ext cx="2393700" cy="235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9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зависел не только от расстояния, но и от того, где можно поймать попутный ветер и избежать опасных районов.
</a:t>
            </a:r>
            <a:pPr algn="l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маршрут определяли ветры и опасные участки пути: именно они диктовали, где идти быстро, а где ждать подходящих условий.
</a:t>
            </a:r>
            <a:pPr algn="l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материалам о мореплавании и маршрутах первой русской кругосветной экспедиции
</a:t>
            </a:r>
            <a:endParaRPr lang="en-US" sz="1249" dirty="0"/>
          </a:p>
        </p:txBody>
      </p:sp>
      <p:sp>
        <p:nvSpPr>
          <p:cNvPr id="6" name="Text 2"/>
          <p:cNvSpPr txBox="1"/>
          <p:nvPr/>
        </p:nvSpPr>
        <p:spPr>
          <a:xfrm>
            <a:off x="1091025" y="837075"/>
            <a:ext cx="6102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корабли выбирали такой курс?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292D3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247825" y="4332550"/>
            <a:ext cx="7998900" cy="6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дата стала отправной точкой первой русской кругосветной экспедиции.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 первой русской кругосветной экспедиции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1678941" y="3349234"/>
            <a:ext cx="5786100" cy="7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87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год начала первой русской кругосветной экспедиции.
</a:t>
            </a:r>
            <a:endParaRPr lang="en-US" sz="1587" dirty="0"/>
          </a:p>
        </p:txBody>
      </p:sp>
      <p:sp>
        <p:nvSpPr>
          <p:cNvPr id="6" name="Text 3"/>
          <p:cNvSpPr txBox="1"/>
          <p:nvPr/>
        </p:nvSpPr>
        <p:spPr>
          <a:xfrm>
            <a:off x="2213201" y="751907"/>
            <a:ext cx="4716600" cy="20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783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1803
</a:t>
            </a:r>
            <a:endParaRPr lang="en-US" sz="678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3425" y="2001857"/>
            <a:ext cx="3400500" cy="925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854875" y="3864275"/>
            <a:ext cx="2619600" cy="53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первой русской кругосветной экспедиции и её картографические результаты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701850" y="1721992"/>
            <a:ext cx="3772500" cy="14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о том, что экспедиция уточняла в океане и у берегов.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Экспедиция собирала не только впечатления, но и практические данные, которые сразу улучшали карты и помогали другим судам идти безопаснее.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701850" y="336875"/>
            <a:ext cx="77328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измерения и уточнения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292D3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8756" y="1026902"/>
            <a:ext cx="2588700" cy="2525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7389" y="1026902"/>
            <a:ext cx="2588700" cy="25254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49555" y="1026902"/>
            <a:ext cx="2588700" cy="252549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330600" y="232525"/>
            <a:ext cx="84933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встречи на дальнем пути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893993" y="3784633"/>
            <a:ext cx="1978200" cy="11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глазами моряков
</a:t>
            </a:r>
            <a:pPr algn="ctr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берегах Японии моряки столкнулись с другой системой правил и привычек. В дневниках они старались точно передавать одежду, порядок встреч и способы общения, чтобы не потерять смысл увиденного.
</a:t>
            </a:r>
            <a:endParaRPr lang="en-US" sz="1121" dirty="0"/>
          </a:p>
        </p:txBody>
      </p:sp>
      <p:sp>
        <p:nvSpPr>
          <p:cNvPr id="11" name="Text 3"/>
          <p:cNvSpPr txBox="1"/>
          <p:nvPr/>
        </p:nvSpPr>
        <p:spPr>
          <a:xfrm>
            <a:off x="3588139" y="3784633"/>
            <a:ext cx="1978200" cy="11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Камчатка и морской быт
</a:t>
            </a:r>
            <a:pPr algn="ctr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Камчатке особенно заметно, как море определяло жизнь людей. Путешественники описывали лодки, пищу, жильё и труд на побережье, где каждый день зависел от погоды и пути к морю.
</a:t>
            </a:r>
            <a:endParaRPr lang="en-US" sz="1121" dirty="0"/>
          </a:p>
        </p:txBody>
      </p:sp>
      <p:sp>
        <p:nvSpPr>
          <p:cNvPr id="12" name="Text 4"/>
          <p:cNvSpPr txBox="1"/>
          <p:nvPr/>
        </p:nvSpPr>
        <p:spPr>
          <a:xfrm>
            <a:off x="6320305" y="3784633"/>
            <a:ext cx="1978200" cy="11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знаниями в пути
</a:t>
            </a:r>
            <a:pPr algn="ctr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Русской Америке и на островах Тихого океана моряки обменивались сведениями о ветрах, припасах и переходах. Такие встречи помогали лучше понимать не только путь, но и жизнь разных народов.
</a:t>
            </a:r>
            <a:endParaRPr lang="en-US" sz="112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17050" y="542763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первых рейсов к научной традиции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936383" y="1945650"/>
            <a:ext cx="21456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От подвига к практике
</a:t>
            </a:r>
            <a:pPr algn="l" indent="0" marL="0">
              <a:lnSpc>
                <a:spcPct val="100000"/>
              </a:lnSpc>
              <a:buNone/>
            </a:pPr>
            <a:r>
              <a:rPr lang="en-US" sz="847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7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первой экспедиции русские моряки уже не доказывали саму возможность кругосветки, а использовали её как рабочий способ изучать океан, берега и навигационные пути.
</a:t>
            </a:r>
            <a:endParaRPr lang="en-US" sz="918" dirty="0"/>
          </a:p>
        </p:txBody>
      </p:sp>
      <p:sp>
        <p:nvSpPr>
          <p:cNvPr id="10" name="Text 3"/>
          <p:cNvSpPr txBox="1"/>
          <p:nvPr/>
        </p:nvSpPr>
        <p:spPr>
          <a:xfrm>
            <a:off x="1936375" y="3520702"/>
            <a:ext cx="21456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Новые районы океана
</a:t>
            </a:r>
            <a:pPr algn="l" indent="0" marL="0">
              <a:lnSpc>
                <a:spcPct val="100000"/>
              </a:lnSpc>
              <a:buNone/>
            </a:pPr>
            <a:r>
              <a:rPr lang="en-US" sz="839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9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О. Е. Коцебу продолжил исследование Тихого океана, уточняя острова и проливы. Его плавания показали, что дальний маршрут может приносить новые научные сведения на каждом отрезке.
</a:t>
            </a:r>
            <a:endParaRPr lang="en-US" sz="909" dirty="0"/>
          </a:p>
        </p:txBody>
      </p:sp>
      <p:sp>
        <p:nvSpPr>
          <p:cNvPr id="11" name="Text 4"/>
          <p:cNvSpPr txBox="1"/>
          <p:nvPr/>
        </p:nvSpPr>
        <p:spPr>
          <a:xfrm>
            <a:off x="6054821" y="1945650"/>
            <a:ext cx="21456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Наблюдения и открытия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Ф. Ф. Беллинсгаузен и М. П. Лазарев прославились не только кругосветным плаванием, но и морскими открытиями. Их опыт помог расширить знания о южных широтах и океанских условиях.
</a:t>
            </a:r>
            <a:endParaRPr lang="en-US" sz="928" dirty="0"/>
          </a:p>
        </p:txBody>
      </p:sp>
      <p:sp>
        <p:nvSpPr>
          <p:cNvPr id="12" name="Text 5"/>
          <p:cNvSpPr txBox="1"/>
          <p:nvPr/>
        </p:nvSpPr>
        <p:spPr>
          <a:xfrm>
            <a:off x="6054812" y="3520702"/>
            <a:ext cx="21456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Точная морская наука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Ф. П. Литке сделал морские исследования ещё точнее. Его работы связали личный опыт плавания с картографией и наблюдениями, укрепив традицию научной экспедиции.
</a:t>
            </a:r>
            <a:endParaRPr lang="en-US" sz="92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842" y="2056886"/>
            <a:ext cx="4098300" cy="111497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965025" y="3926950"/>
            <a:ext cx="6329400" cy="53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о русских кругосветных экспедициях XIX века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501959" y="1872466"/>
            <a:ext cx="2744700" cy="14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4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менялись цели и результаты русских кругосветок от первой экспедиции к более поздним научным плаваниям.
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кругосветка была редким и смелым предприятием, а затем стала постоянным способом собирать знания о морях, берегах и маршрутах.
</a:t>
            </a:r>
            <a:endParaRPr lang="en-US" sz="1214" dirty="0"/>
          </a:p>
        </p:txBody>
      </p:sp>
      <p:sp>
        <p:nvSpPr>
          <p:cNvPr id="7" name="Text 3"/>
          <p:cNvSpPr txBox="1"/>
          <p:nvPr/>
        </p:nvSpPr>
        <p:spPr>
          <a:xfrm>
            <a:off x="701850" y="336875"/>
            <a:ext cx="77328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целей и результатов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18" y="2084600"/>
            <a:ext cx="7877164" cy="2540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953150" y="874692"/>
            <a:ext cx="6391200" cy="7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команда проходила через опасности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трудностей и способов ответа на них в дальнем плавании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главные угрозы в океане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994775" y="2076450"/>
            <a:ext cx="34203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со штормом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Шторм мог надолго отбросить корабль от нужного курса. Чтобы не потерять управление, моряки снижали паруса, укрепляли снасти и ждали окна более спокойной погоды.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994775" y="3431575"/>
            <a:ext cx="34203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Провизия под контролем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Свежая вода и разнообразная пища быстро заканчивались, особенно в долгом плавании. Запасы берегли строго, а при стоянках пополняли их всем, что было возможно достать.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2800" y="2076450"/>
            <a:ext cx="34203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Сохранить здоровье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Цинга ослабляла команду и делала даже простую работу трудной. Поэтому особенно ценились порядок на борту, чистота, отдых и всё, что помогало сохранить силы моряков.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62800" y="3431575"/>
            <a:ext cx="34203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Поправка по наблюдениям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Неточность в определении места могла увести корабль далеко в сторону. Моряки сверяли наблюдения, проверяли счёт пути и вместе решали, как безопаснее продолжить движение.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17050" y="474727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дали кругосветки знаниям о мире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17106" y="2830100"/>
            <a:ext cx="2383945" cy="15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Карты становились точнее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кругосветки сделали карты точнее, потому что моряки сравнивали реальные берега с тем, что было нанесено раньше. Ошибки старых схем постепенно исправлялись.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80143" y="2830100"/>
            <a:ext cx="2383945" cy="15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Новые сведения о морях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Экспедиции описывали новые районы, острова, проливы и особенности течений. Эти сведения помогали не только морякам, но и учёным, которые изучали Землю как целую систему.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943173" y="2830100"/>
            <a:ext cx="2383945" cy="15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Морская наука в деле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Плавание стало частью науки: наблюдения за погодой, водой и небом соединялись с практикой управления кораблём. Так океан начали изучать не случайно, а последовательно.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292D3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5124" y="1743553"/>
            <a:ext cx="321600" cy="2858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25849" y="1734836"/>
            <a:ext cx="303300" cy="303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03230" y="3561561"/>
            <a:ext cx="265387" cy="303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25849" y="3561561"/>
            <a:ext cx="303300" cy="3033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2" name="Text 1"/>
          <p:cNvSpPr txBox="1"/>
          <p:nvPr/>
        </p:nvSpPr>
        <p:spPr>
          <a:xfrm>
            <a:off x="701975" y="501700"/>
            <a:ext cx="76962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живёт наследие экспедиций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482083" y="2452684"/>
            <a:ext cx="3567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многих картах Тихого океана остались названия, связанные с русскими экспедициями. Они напоминают, что география создаётся не только в кабинете, но и в долгом пути.
</a:t>
            </a:r>
            <a:endParaRPr lang="en-US" sz="1230" dirty="0"/>
          </a:p>
        </p:txBody>
      </p:sp>
      <p:sp>
        <p:nvSpPr>
          <p:cNvPr id="14" name="Text 3"/>
          <p:cNvSpPr txBox="1"/>
          <p:nvPr/>
        </p:nvSpPr>
        <p:spPr>
          <a:xfrm>
            <a:off x="482073" y="1636130"/>
            <a:ext cx="3114900" cy="5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на картах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923658" y="2452684"/>
            <a:ext cx="3567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Журналы, приборы и морские записи стали частью музейных коллекций. Через них видно, как выглядела работа моряков и учёных на одном корабле.
</a:t>
            </a:r>
            <a:endParaRPr lang="en-US" sz="1230" dirty="0"/>
          </a:p>
        </p:txBody>
      </p:sp>
      <p:sp>
        <p:nvSpPr>
          <p:cNvPr id="16" name="Text 5"/>
          <p:cNvSpPr txBox="1"/>
          <p:nvPr/>
        </p:nvSpPr>
        <p:spPr>
          <a:xfrm>
            <a:off x="4923648" y="1636130"/>
            <a:ext cx="3114900" cy="5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в музеях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482083" y="4279409"/>
            <a:ext cx="3567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наблюдения вошли в учебные материалы и справочники. Это помогло точнее говорить о ветрах, течениях, берегах и опасных районах океана.
</a:t>
            </a:r>
            <a:endParaRPr lang="en-US" sz="1230" dirty="0"/>
          </a:p>
        </p:txBody>
      </p:sp>
      <p:sp>
        <p:nvSpPr>
          <p:cNvPr id="18" name="Text 7"/>
          <p:cNvSpPr txBox="1"/>
          <p:nvPr/>
        </p:nvSpPr>
        <p:spPr>
          <a:xfrm>
            <a:off x="482073" y="3462855"/>
            <a:ext cx="3114900" cy="5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в учебниках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923658" y="4279409"/>
            <a:ext cx="3567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 дальних исследований продолжилась и позже: русские экспедиции стали примером серьёзной научной работы в океане, где важны точность, терпение и подготовка.
</a:t>
            </a:r>
            <a:endParaRPr lang="en-US" sz="1230" dirty="0"/>
          </a:p>
        </p:txBody>
      </p:sp>
      <p:sp>
        <p:nvSpPr>
          <p:cNvPr id="20" name="Text 9"/>
          <p:cNvSpPr txBox="1"/>
          <p:nvPr/>
        </p:nvSpPr>
        <p:spPr>
          <a:xfrm>
            <a:off x="4923648" y="3462855"/>
            <a:ext cx="3114900" cy="5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для будущих экспедиций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18" y="2084600"/>
            <a:ext cx="7877164" cy="2540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953150" y="874692"/>
            <a:ext cx="6391200" cy="7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Построй свой маршрут вокруг света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условия моря и цель экспедиции влияли на выбор пути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32650" y="1154200"/>
            <a:ext cx="6840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Кругосветки, которые изменили карту мира
</a:t>
            </a:r>
            <a:endParaRPr lang="en-US" sz="3300" dirty="0"/>
          </a:p>
        </p:txBody>
      </p:sp>
      <p:sp>
        <p:nvSpPr>
          <p:cNvPr id="4" name="Text 1"/>
          <p:cNvSpPr txBox="1"/>
          <p:nvPr/>
        </p:nvSpPr>
        <p:spPr>
          <a:xfrm>
            <a:off x="1071300" y="2960875"/>
            <a:ext cx="70014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кругосветки показали, что смелость в море должна идти вместе со знаниями, точными наблюдениями и подготовкой. Именно поэтому их след остался в картах, музеях и научной памяти.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2026-07-26T16:01:06Z</dcterms:created>
  <dcterms:modified xsi:type="dcterms:W3CDTF">2026-07-26T16:01:06Z</dcterms:modified>
</cp:coreProperties>
</file>