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именно это место?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расселение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расселяются не случайно: на выбор места влияют природа, работа, транспорт, услуги и история освоения территории.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41136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показывает, сколько людей приходится на один квадратный километр. Этот показатель помогает сравнивать разные территории и понимать, где жизнь сосредоточена особенно сильно.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описывает, как люди распределены по территории: равномерно, вдоль рек и дорог или вокруг крупных городов. Именно так видны главные центры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 — это рост городов и увеличение доли городских жителей. Она меняет облик страны: появляются новые районы, дороги, школы и рабочие места.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означает переезд людей из одного места в другое. Она бывает внутри страны и между странами, если человек ищет учёбу, работу или безопасность.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термины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понятия помогают читать карты и объяснять, почему соседние районы могут сильно отличаться по числу жителей и условиям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размещение населения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считают по простой формуле: численность жителей делят на площадь территории. Так можно сравнивать большие страны и маленькие районы.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районы с высокой плотностью часто показывают тёплыми цветами, а малонаселённые — холодными. Это помогает сразу увидеть различия без длинных таблиц.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расчёта: если 1000 человек живут на площади 10 км², то на каждый квадратный километр приходится 100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облегчает земледелие, строительство и повседневную жизнь. Поэтому в таких районах поселения чаще возникают рано и растут быстрее.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водой людям проще жить: есть питьё, полив, рыба и удобные пути сообщения. Равнины и плодородные почвы тоже способствуют плотному заселению.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горы, болота и вечная мерзлота затрудняют хозяйство и строительство. Из-за этого население там обычно размещается реже и неравномерно.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причины расселения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расселения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рынок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рабочие места, заводы, порты и крупные рынки, людям легче найти доход. Поэтому вокруг таких центров население обычно растёт быстрее.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угля, нефти, металлов и лесные ресурсы привлекают людей и предприятия. Вместе с добычей появляются посёлки, дороги и обслуживающая инфраструктура.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узлы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связывают разные направления и ускоряют торговлю. Именно поэтому возле железных дорог, магистралей и портов часто вырастают города и посёлки.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чаще выбирают места, где рядом есть школы, детские кружки, поликлиника и библиотека. Удобная повседневная среда делает район привлекательным для долгой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доступная медицина и чистые улицы влияют на решение о переезде не меньше зарплаты. Люди хотят жить там, где можно быстро получить помощь.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магазины, связь и другие услуги экономят время и силы. Чем удобнее повседневная жизнь, тем сильнее место привлекает жителей.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 расселения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заселяли территории раньше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логика появления поселений: от удобного места к крупному центру
</a:t>
            </a:r>
            <a:endParaRPr lang="en-US" sz="17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заселён неравномерно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густо населены Южная и Восточная Азия: здесь много равнин, плодородных земель, крупных рек и давних центров земледелия и торговли.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тоже отличается высокой плотностью населения. Этому способствуют мягкий климат, развитая экономика, сеть городов и удобные транспортные связи.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живёт в прибрежных районах и долинах рек, где проще вести торговлю, строить порты и получать доступ к воде.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тундра, высокогорья и удалённые внутренние районы заселены редко. Там сложнее строить жильё, развивать хозяйство и поддерживать связь между поселениями.
</a:t>
            </a:r>
            <a:endParaRPr lang="en-US" sz="11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городское население уже преобладает в мире, а города продолжают притягивать людей и возможности.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и посёлках рабочих мест обычно меньше, чем в городах. Люди чаще работают в сельском хозяйстве, на переработке сырья или в сфере обслуживания, поэтому население распределено реже.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 сёлах стоят дальше друг от друга, а между населёнными пунктами большие расстояния. Из-за этого на каждый квадратный километр приходится меньше жителей, чем в городе.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обеспечивают города хлебом, молоком, овощами, лесом и другими ресурсами. Их роль важна, даже если людей там живёт немного и жизнь кажется спокойнее.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сёлах людей меньше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 внутренних и внешних переездов людей.
</a:t>
            </a:r>
            <a:endParaRPr lang="en-US" sz="17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«Размещение населения»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притягивает людей в населённые пункты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людей привлекает не один фактор, а их сочетание: работа, учёба и удобная повседневная жизнь усиливают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обычно играют работа и доступность транспорта, а затем — школы, вузы и медицина. Комфорт среды усиливает желание остаться.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«Размещение населения»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заставляет людей уезжать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часто начинается с одного неудобства, но затем его усиливают другие проблемы: плохая инфраструктура, слабые услуги и отсутствие перспектив.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людей выталкивают отсутствие работы и базовых услуг. Если проблемы затрагивают безопасность и повседневный быт, отток населения ускоряется.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в России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Россия, Поволжье и юг страны заселены плотнее, потому что здесь больше крупных городов, удобнее транспорт и мягче условия для жизни и 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магистралей и вокруг крупных узлов население тоже концентрируется: дороги, железные дороги и порты упрощают связь между районами и создают новые рабочие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тайга, горные территории и часть Дальнего Востока заселены реже. Здесь мешают холод, большие расстояния, труднодоступность и высокая стоимость строительства.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пример: город, пригород и село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поселения влияет на образ жизни, расстояния и зависимость от транспорта. У каждого варианта есть свои плюсы и ограничения.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возможностей, пригород — баланс условий, а село сильнее зависит от связи с райцентром и местной инфраструктуры.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типов поселений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63" y="1249063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растёт нагрузка на дороги, общественный транспорт и школы. Из-за притока жителей увеличиваются пробки, очереди и потребность в новых районах.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города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Слабозаселённые районы развиваются медленнее, потому что бизнесу труднее работать там, где мало клиентов и сложнее доставка товаров, материалов и специалистов.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 экономики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расселено очень редко, сложнее содержать больницы, магазины и коммунальные службы. Каждый объект обслуживает меньше людей, поэтому затраты на него выше.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инфраструктура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 влияет и на повседневную жизнь: доступ к кружкам, помощи врачей и культурным событиям зависит от того, где живёт человек.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возможностях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неравномерного размещения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выравнивают развитие территорий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развитие инфраструктуры помогает удерживать население в регионах.
</a:t>
            </a:r>
            <a:endParaRPr lang="en-US" sz="14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размещения населения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анализа карты плотности населения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карты важно не только найти плотные и редкие районы, но и объяснить их причины через природу, транспорт и хозяйство.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саму карту, затем проверяют рельеф, климат и дороги. Такой алгоритм помогает давать точные и краткие ответы.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показывает, как природа, экономика и история влияют на жизнь людей. Если понимать эти связи, легче объяснять карты и находить решения для развития территорий.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2026-07-26T22:01:35Z</dcterms:created>
  <dcterms:modified xsi:type="dcterms:W3CDTF">2026-07-26T22:01:35Z</dcterms:modified>
</cp:coreProperties>
</file>