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небом Парижа: музыка, которая звучит легко и красиво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поёт светом, мелодией и мечтой.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любят музыканты: здесь звучат шансон, уличные мелодии и большие концерты. Город вдохновляет мостами, огнями, кафе и площадями, где музыка будто сама выходит навстречу прохожим.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Париж часто звучит в музыке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прогулка у Сены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Париже часто слышится спокойный вечер. Мосты, огни и река словно ведут слушателя по набережной. Такая музыка помогает представить город не только глазами, но и ушами — мягким, тёплым и немного мечтательным.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Фонари, дождь и тихие площади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песня рассказывает о маленьких городских деталях: фонарях, дождике и почти пустой площади. Эти образы делают музыку живой. Она звучит так, будто рядом кто-то тихо напевает свою историю, шагая по мокрой мостовой.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открытка без бумаги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Париже умеет рисовать картину без карандаша. Достаточно мелодии, слов и настроения — и уже видны вечерние огни, кафе и дальняя башня. Слушатель словно получает добрую музыкальную открытку.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музыкальная история о городе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Шансон — это французская песня, где особенно важны слова. Они помогают понять настроение, а иногда рассказывают почти целую маленькую историю.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шансон: что это за музыкальный жанр
</a:t>
            </a:r>
            <a:endParaRPr lang="en-US" sz="277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 шансоне обычно плавная и запоминающаяся. Она не спешит, поэтому слушатель успевает уловить каждую интонацию и каждую красивую фразу.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поёт выразительно и будто разговаривает со слушателем. Поэтому шансон часто звучит очень близко и по-доброму, даже если тема песни серьёзная.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Аккордеон и фортепиано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Аккордеон сразу напоминает о Париже: о прогулках, площадях и весёлых уличных мелодиях. Фортепиано делает песню мягкой и помогает ей звучать красиво и спокойно.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часто слышны во французской музыке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Скрипка, гитара и оркестр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добавляет певучесть, а гитара — лёгкое тепло и ритм. Иногда к ним присоединяется оркестр, и тогда музыка становится особенно торжественной, почти как праздник.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музыкальное настроение песни о Париже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показывает, как из образов города появляется песня с особым характером.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28222"/>
            <a:ext cx="213008" cy="1893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320" y="1319944"/>
            <a:ext cx="180159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ритм в песнях о городе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подходит для спокойной вечерней прогулки. Музыка будто идёт рядом, не торопится и даёт рассмотреть огни, мосты и тихие улицы.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темп помогает песне звучать живо и весело. Он подходит для танца, праздника и шумной улицы, где всё движется быстрее.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делает музыку мягкой и спокойной. Он напоминает шаги по набережной или лёгкое покачивание лодки на Сене.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песне запомниться. Даже если мелодия простая, именно повторяющееся движение делает её живой и сразу узнаваемой.
</a:t>
            </a:r>
            <a:endParaRPr lang="en-US" sz="14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Солист, дуэт или хор по-разному оживляют песню о Париже. Один голос звучит близко и доверительно, а вместе голоса создают ощущение пространства и праздника.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Голоса, которые делают песню живой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важны чёткое произношение и выразительная интонация. Тогда даже простая мелодия начинает рассказывать историю — о радости, грусти или о мечте под вечерним небом.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города можно услышать гитару, аккордеон или скрипку. Такие инструменты легко привлекают внимание и делают прогулку похожей на маленький концерт.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улицы Парижа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часто выступают возле мостов, кафе, площадей и парков. Эти места особенно хорошо подходят для музыки, потому что вокруг много людей и движения.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Уличное исполнение создаёт ощущение открытого и дружелюбного города. Музыка как будто здоровается с прохожими и приглашает их ненадолго остановиться.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звучит под открытым небом, Париж кажется ещё более живым. Даже короткая мелодия может подарить улыбку и запомниться 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 есть залы, где звучат классическая музыка, опера и современные концерты. Там музыка становится особенно торжественной, а слушатели могут услышать каждую деталь.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Концертные залы и оперные театры Парижа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Гарнье — один из самых известных театров города. Это знаменитое здание XIX века, которое само похоже на красивую музыкальную сказку.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залы помогают оркестру звучать мощно и цельно. Разные инструменты соединяются в одно большое звучание, и музыка словно заполняет всё пространство.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Париже мелодия часто течёт мягко и спокойно. Она словно ведёт слушателя по вечерней улице, не торопясь и не спотыкаясь о резкие звуки.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и её особенности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песню узнаваемой и помогают запомнить её с первого прослушивания. Когда мелодия поднимается, она звучит светлее; когда опускается, становится теплее и тише.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60" y="2191591"/>
            <a:ext cx="211298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8627" y="2202918"/>
            <a:ext cx="291463" cy="2590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1843" y="2191591"/>
            <a:ext cx="281731" cy="2817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Парижа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8575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над городом создаёт мягкое, мечтательное звучание. Такая музыка помогает представить, как Париж медленно зажигает огни и готовится к ночной прогулке.
</a:t>
            </a:r>
            <a:endParaRPr lang="en-US" sz="1465" dirty="0"/>
          </a:p>
        </p:txBody>
      </p:sp>
      <p:sp>
        <p:nvSpPr>
          <p:cNvPr id="11" name="Text 3"/>
          <p:cNvSpPr txBox="1"/>
          <p:nvPr/>
        </p:nvSpPr>
        <p:spPr>
          <a:xfrm>
            <a:off x="4136929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мосты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дождя и силуэты мостов часто появляются в песнях как спокойные картины. Они добавляют музыке лёгкую грусть, будто город тихо разговаривает сам с собой.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55283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 у реки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кафе и прогулка вдоль воды делают песню уютной и живой. Слушатель легко представляет запах кофе, разговоры и неторопливый шаг по набережной.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давно стал важным городом для балета, оперы и симфонической музыки. Здесь слушатели приходят в большие залы, чтобы услышать оркестр и певцов.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 классическая музыка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театрах и концертных залах музыка соединяет голоса, струнные и духовые инструменты. Вместе они создают торжественное звучание, которое легко запоминается детям и взрослым.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композиторы создавали музыку, в которой строгость формы соседствует с мягкостью и красотой. Поэтому классические произведения звучат в Париже особенно выразительно.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традиция Парижа стала частью культуры Европы. Она показывает, что город может вдохновлять не только песню, но и большую музыкальную историю.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мелодия помогает услышать вечерний город, где шаги звучат мягко, а улицы будто становятся тише. Быстрый ритм, наоборот, передаёт движение и суету. 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передаёт настроение города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и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инструменты делают музыку домашней и тёплой, а яркое звучание оркестра добавляет блеск. В одной песне легко уживаются радость, лёгкая грусть и красота.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песню о Париже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заметить, как музыка постепенно собирает образ города и меняет настроение слушателя.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37689"/>
            <a:ext cx="213008" cy="1704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238" y="3106289"/>
            <a:ext cx="154422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танец и движение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шаги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французскую музыку легко представить спокойную прогулку или вальс. Ритм помогает шагам стать мягкими и красивыми, будто они сами танцуют по полу.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кружение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словно приглашает немного повернуться и покачаться в такт. Такое движение делает музыку особенно живой и помогает лучше почувствовать её настроение.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упражнения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такие песни подходят очень хорошо, потому что в них удобно хлопать, шагать и повторять простые движения. Музыка становится весёлой игрой.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песню поют вместе, она звучит дружнее и ярче. Общий голос помогает почувствовать ритм, слушать друг друга и двигаться в одном темпе.
</a:t>
            </a:r>
            <a:endParaRPr lang="en-US" sz="14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сам будто поёт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легко превращается в музыкальную картину: мосты, набережные, огни и старые дома создают особую атмосферу. Из таких деталей рождаются мелодии, которые звучат мягко и немного загадочно. Даже короткая песня может напомнить вечернюю прогулку у Сены.
</a:t>
            </a:r>
            <a:endParaRPr lang="en-US" sz="123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на улицах и в кафе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Музыкантов привлекают не только красивые здания, но и жизнь вокруг них. Шум площади, тихий разговор в кафе и шаги прохожих становятся частью городского настроения. Всё это помогает создать песню, в которой слышится настоящая, живая улица.
</a:t>
            </a:r>
            <a:endParaRPr lang="en-US" sz="123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в свете и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 меняется свет, и вместе с ним меняется настроение музыки. Днём город выглядит бодро и ярко, а вечером — спокойно и мечтательно. Такое сочетание делает его особенно удобным для песен о надежде, красоте и мечте.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Париж вдохновляет музыкантов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песню, полезно заметить, как быстро она звучит. Медленный темп помогает расслабиться, а более быстрый сразу зовёт двигаться и хлопать в ладоши.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и музыка: что можно заметить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услышать, какие инструменты выделяются сильнее других. Аккордеон, скрипка или фортепиано могут менять характер песни и делать её светлой, тёплой или торжественной.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почувствовать, какое настроение остаётся после песни. Если хочется улыбнуться, помечтать или немного покружиться, значит музыка передала свой образ очень удачно.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ctr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столицей музыкального блеска Париж стал именно тогда, когда появились многие его знаменитые театры и концертные традиции.
</a:t>
            </a:r>
            <a:endParaRPr lang="en-US" sz="3461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образ города особенно прочно вошёл в музыку как символ красоты, света и праздника.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Гарнье была построена в XIX веке; исторический контекст развития парижской музыкальной культуры.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небом Парижа: музыка, которая остаётся 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Париже соединяет мелодию, голос и образ города так, что слушатель почти видит огни и набережные. Она остаётся в памяти, потому что звучит тепло, красиво и немного волшебно.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2026-05-24T22:03:05Z</dcterms:created>
  <dcterms:modified xsi:type="dcterms:W3CDTF">2026-05-24T22:03:05Z</dcterms:modified>
</cp:coreProperties>
</file>