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Деление: что это такое и где оно встречается
</a:t>
            </a:r>
            <a:endParaRPr lang="en-US" sz="302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делить поровну, находить группы и проверять умножение.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 школьной математике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появляется после сложения, вычитания и умножения: оно опирается на таблицу умножения, помогает работать с равными частями, проверять ответы и решать практические задачи.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деления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Делимое — это число, которое делят на части или группы. В записи 24:6=4 делимое равно 24.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показывает, на какое число делят. Частное — результат деления; его можно проверить умножением: 4×6=24.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делится не полностью, появляется остаток. В примере 17:5=3 остаток 2, потому что 5×3=15.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деления и умножения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можно получить разными действиями, а затем восстановить исходные множители.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 работают как обратные действия и помогают проверять вычисления.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группы вокруг нас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Раздать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12 яблок раскладывают на 3 тарелки, важно, чтобы на каждой оказалось одинаковое количество. Деление показывает, сколько предметов приходится на одну часть.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по одинаковому числу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18 конфет кладут по 6 в пакет или 20 учеников делят на команды по 4 человека, деление помогает узнать число пакетов и команд.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деления без остатка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остаток равен нулю, значит деление выполнено нацело.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остаток 0, делимое полностью раскладывается на равные части без лишних единиц.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вычислительные примеры для 5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деления как опора для устного счета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готовых фактов деления позволяет быстро отвечать без черновика. Например, 12:3=4 и 20:5=4 сразу вспоминаются по таблице умножения.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удобно проверять обратным действием: 4×3=12, 4×5=20, 9×3=27. Это делает ответ надежным и понятным.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устный счет особенно полезен в задачах, где нужно сразу сравнить несколько вариантов, выбрать правильное число групп или проверить вычисление.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столбиком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деления многозначных чисел.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 появляется тогда, когда число нельзя разделить нацело. После равного распределения часть единиц остаётся, и её нужно записать отдельно.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делителя, иначе деление можно продолжить. В примерах 14:4=3 остаток 2, 23:5=4 остаток 3.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показывает, сколько предметов осталось после группировки или раздачи. Он помогает точно описать результат, а не округлять его.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остатки получаются при делении на 4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часто дают остатки, которые меняются по одному шагу и повторяют цикл.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4 и связан с ближайшим меньшим кратным числа 4.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вычислительные примеры для 5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при решении задач на движение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расстояние и скорость, деление помогает найти время в пути: 24 км при скорости 6 км/ч дают 4 часа. Это удобно, когда нужно связать три величины в одной задаче.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расстояние и время, деление находит скорость: 21 км за 3 часа — это 7 км/ч. Такие расчёты показывают, как деление описывает движение по шагам.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делении на положительное число даёт ноль в каждой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нуля и запрета деления на ноль; школьный курс математики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можно делить на любое положительное число, потому что распределять нечего, и результат остаётся нулевым.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нацело и деление с остатком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когда деление заканчивается без остатка, а когда остаётся лишняя часть.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остаток равен нулю, деление выполняется нацело. Во всех остальных случаях остаток меньше делителя.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вычислительные примеры для закрепления темы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8" y="2055822"/>
            <a:ext cx="675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десятичных дробей на простых примерах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запятую в делителе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делить удобнее, умножают делимое и делитель на 10, 100 или 1000. Тогда дробь превращается в более привычную запись без запятой в делителе.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4,8:0,6=8 и 12,5:0,5=25 показывают, что деление десятичных дробей проверяется обратным умножением и знанием таблицы умножения.
</a:t>
            </a:r>
            <a:endParaRPr lang="en-US" sz="938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запись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7,2:0,9=8 удобно выполнять после преобразования записи чисел. Такой приём помогает избежать ошибок и быстрее находить ответ.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по шагам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в длинных вычислениях, где легко ошибиться в переносе или выборе цифры частного.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снижает риск ошибки: результат деления должен точно восстановить делимое через умножение и остаток.
</a:t>
            </a:r>
            <a:endParaRPr lang="en-US" sz="88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деления; школьный курс математики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делении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ошибаются, когда путают делимое и делитель или слишком рано выбирают цифру частного. Из-за этого ответ получается неверным ещё до проверки.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остаток или пропускают перенос следующей цифры в делении столбиком. Проверка умножением помогает заметить такие ошибки и исправить их вовремя.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текстовая задача на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задач на равные части, распределение и проверку ответа.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 разных жизненных ситуациях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доли встречаются и дома, и в школе: от раздачи вещей до планирования дел на несколько дней.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сводятся к одному приёму: разделить поровну или узнать число групп по известному количеству в каждой.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учебных и бытовых ситуаций; обобщение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делении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связано с умножением: результат можно проверить обратным действием, а неизвестный множитель часто находят через деление.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делителя; делить на ноль нельзя, а ноль можно делить на положительное число без нарушения правила.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важно различать делимое, делитель, частное и остаток — тогда легче понять, что именно требуется вычислить.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при равных распределениях, поиске числа групп и решении текстовых задач, где нужна аккуратная проверка ответа.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— действие, которое помогает считать точно
</a:t>
            </a:r>
            <a:endParaRPr lang="en-US" sz="347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связывает равные группы, измерение и проверку вычислений, поэтому оно нужно не только в учебнике, но и в реальных задачах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2026-05-24T12:50:29Z</dcterms:created>
  <dcterms:modified xsi:type="dcterms:W3CDTF">2026-05-24T12:50:29Z</dcterms:modified>
</cp:coreProperties>
</file>