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1370" y="1221775"/>
            <a:ext cx="5509500" cy="19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богатства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можно каждый день простыми делами.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531370" y="3336445"/>
            <a:ext cx="4569300" cy="2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природе нужна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очищают воздух, вода нужна всем живым существам, а мусор и беспечность мешают природе восстанавливаться. Если относиться к ней внимательно, рядом будут жить люди, звери и растения, и всем хватит места и пользы.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79566"/>
            <a:ext cx="270716" cy="240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349" y="1965637"/>
            <a:ext cx="268494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2652" y="1965637"/>
            <a:ext cx="234932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393" y="1965637"/>
            <a:ext cx="268494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914" y="1965637"/>
            <a:ext cx="268494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питья, приготовления еды и жизни растений. Без неё не смогут жить ни люди, ни животные, поэтому чистые реки и озёра особенно ценны.
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нам дышать и оставаться здоровыми. Чем он чище, тем легче жить людям, птицам и зверям, а деревья делают его ещё лучше.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защищают землю от высыхания, дают дом многим животным и помогают сохранять влагу. Это настоящий зелёный щит, который работает без отдыха.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кормят, лечат, украшают мир и очищают воздух. Цветы, травы и деревья делают природу живой и красивой, а ещё помогают людям отдыхать.
</a:t>
            </a:r>
            <a:endParaRPr lang="en-US" sz="1095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недра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урожай, а полезные ископаемые, такие как уголь, нефть и газ, нужны человеку для тепла и многих вещей. Всё это важно расходовать разумно.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природным богатствам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зелёный защитник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 в земле и помогает ручьям и рекам не пересыхать. Благодаря деревьям почва остаётся живой, а рядом дольше сохраняется прохлада.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белки, зайцы, дятлы, лисы, ежи и множество насекомых. Для них деревья — это и укрытие, и место для жизни, и настоящая столовая.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древесину, из которой делают бумагу, мебель и другие нужные вещи. Поэтому лес важно использовать осторожно, чтобы он успевал расти и обновляться.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лесная тропинка, зелёные кроны и пение птиц радуют людей. Лес помогает отдыхать, дышать свежим воздухом и учит нас быть внимательными.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богатство, которое легко загрязнить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людям, животным и растениям каждый день. Без неё нельзя пить, готовить еду и ухаживать за садом или огородом.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закрывать кран, аккуратно мыть руки и не бросать отходы в воду. Такие простые действия помогают сохранить чистоту рек и озёр.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грязь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загрязняется из-за мусора, грязных стоков, разлитого масла и неосторожного поведения людей у рек и озёр. Даже маленькая небрежность может навредить.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капля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чистой воде, даже одна лишняя капля имеет значение. Бережное отношение помогает сохранить воду для людей и всех живых существ.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должен оставаться чистым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человеку, чтобы дышать легко и не болеть. Если воздух загрязнён, он становится тяжёлым и неприятным для всех живых существ.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дыма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машин, заводов и костров делает воздух грязнее. Пыль только усиливает эту проблему, поэтому чистота улиц и осторожность особенно важны.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 и осторожное обращение с огнём помогают уменьшить загрязнение. Если беречь воздух, легче дышится и людям, и животным, и даже птицам.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помогают очищать воздух, поэтому парки, аллеи и леса очень нужны в городе и за городом. Они работают как зелёные помощники без выходных.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— наши соседи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между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цветы, птицы разносят семена, а лесные звери помогают природе жить по своим законам. В природе у каждого есть своё важное дело.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зависят от чистой воды, тихих мест и больших лесных участков. Если шуметь и тревожить животных, им становится труднее жить и растить потомство.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бережно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любоваться бабочками, цветами и птицами, не причиняя вреда. Смотреть на природу интересно и безопасно, если не мешать её обитателям.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разрушать гнёзда, ловить диких животных и рвать редкие растения. Природа любит осторожных гостей, а не слишком любопытных проказников.
</a:t>
            </a:r>
            <a:endParaRPr lang="en-US" sz="11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природу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помогают беречь природные богатства дома, в школе и на прогулке.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у гнёзд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нельзя шуметь рядом с гнёздами и норами. Зверям и птицам нужна тишина, чтобы спокойно жить, кормить детёнышей и не пугаться.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ломать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ломайте ветки и не оставляйте после пикника стекло, пластик или еду. Лес не любит беспорядок и быстро замечает чужие следы.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только осторожно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допустим только в безопасном месте и под присмотром взрослых. Огонь в лесу — не шутка, а дело очень серьёзное.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Уйти без следа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лес должен остаться таким же чистым, как был до прихода людей. Тогда им смогут радоваться и звери, и птицы, и другие люди.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лесу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Пластиковая беда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лежала бутылка, потом пакет, а потом ещё несколько обёрток. Ветер гонял их к воде, и место, где вчера бегали дети, стало грязным и грустным. Пластик не исчезает быстро, поэтому может долго вредить земле, воде и животным.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 банки — не игрушки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пикника кто-то оставил стеклянную бутылку и консервную банку. На следующий день мимо прошёл ребёнок, и стало понятно: мусор может поранить человека и зверя. Опасные вещи нужно убирать сразу, а не оставлять «на потом».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мусор опасен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литров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сберечь за две минуты чистки зубов, если не оставлять кран открытым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только один маленький пример, но из таких привычек складывается большая экономия воды дома и в 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Расчёт: при среднем расходе крана около 6 л/мин за 2 минуты работы уходит примерно 12 литров воды.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сортировка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отходы сразу делят по видам: бумагу, пластик, стекло и металл. Так мусор не смешивается, а полезные материалы легче отправить дальше.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специальные контейнеры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Отсортированные упаковки и предметы попадают в отдельные контейнеры или пункты сбора. Цветные обозначения и понятные знаки помогают не ошибиться.
</a:t>
            </a:r>
            <a:endParaRPr lang="en-US" sz="1063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перерабатывающем предприятии из старого сырья делают новые полезные вещи. Чем чище и суше отходы, тем проще дать им вторую жизнь.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раздельный сбор отходов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уход за зеленью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подходящее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Саженцу нужно достаточно света, свободное пространство и подходящая почва. Если место выбрано правильно, молодое дерево будет расти крепким и не мешать другим растениям.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и защищать
</a:t>
            </a:r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посадки саженец регулярно поливают, особенно в сухую погоду. Важно не ломать ветки, не наступать на корни и беречь молодое дерево от повреждений.
</a:t>
            </a:r>
            <a:endParaRPr lang="en-US" sz="1131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посадить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Ямку делают не слишком глубокой, корни расправляют осторожно, а землю вокруг ствола слегка уплотняют. Так деревце лучше приживается и не наклоняется после посадки.
</a:t>
            </a:r>
            <a:endParaRPr lang="en-US" sz="1085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ростом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не заканчивается в день посадки. Нужно следить, как дерево растет, при необходимости рыхлить почву и помогать ему становиться крепким, высоким и красивым.
</a:t>
            </a:r>
            <a:endParaRPr lang="en-US" sz="10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требуют особой заботы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Исчезнуть очень легко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животные особенно уязвимы. Если их тревожить, рвать или ловить, они могут исчезнуть совсем, а вернуть их в природу будет очень трудно.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нельзя разрушать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видов важны спокойные места, где можно жить, прятаться и выводить потомство. Нельзя ломать кусты, разорять гнёзда и нарушать их привычную среду.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напоминает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заносят виды, которым нужна особая охрана. Это помогает людям понять, какие растения и животные требуют бережного отношения и постоянной защиты.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природу охраняют особенно строго. Там редкие виды могут жить спокойнее, а люди наблюдают за ними, не нанося вреда.
</a:t>
            </a:r>
            <a:endParaRPr lang="en-US" sz="11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отходов от дома до новой вещи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раздельный сбор помогает превратить часть мусора в полезное сырьё и уменьшить нагрузку на свалки.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тропа в заповеднике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по узкой лесной тропе идёт инспектор и замечает следы зверей, а рядом тянутся высокие сосны. Здесь нельзя шуметь и сходить с дорожек: природа живёт спокойно, а люди наблюдают за ней очень бережно.
</a:t>
            </a:r>
            <a:endParaRPr lang="en-US" sz="1058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у реки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видно широкую реку, луга и участки леса, которые защищены особым режимом. Семьи приходят сюда гулять по правилам, чтобы не тревожить птиц, не ломать растения и не оставлять после себя мусор.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места, где природу охраняют особенно строго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565" y="2057985"/>
            <a:ext cx="381790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105694"/>
            <a:ext cx="517045" cy="4136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закрывает кран, выключает свет и не тратит лишнее, он помогает воде и энергии служить дольше. Это полезная привычка и для дома, и для планеты.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замечает всё: шум, мусор и даже сломанную ветку. Она учит смотреть по сторонам, замечать красоту вокруг и не причинять вреда живому миру.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добро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сближает людей: уборка двора, посадка растения или помощь школьной клумбе делает место чище. А ещё всем приятно видеть результат своих стараний.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тишине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у реки важно не шуметь, чтобы не пугать птиц и зверей. Природа учит слушать, ждать и уважать тех, кто живёт рядом с нами.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нас природа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привычки, большой результат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бросать фантики, бутылки и упаковки на землю — простое правило, которое быстро делает двор, парк и школьный участок чище и приятнее для всех.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свет и воду
</a:t>
            </a:r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выключать лампу и закрывать кран вовремя, расход ресурсов заметно уменьшается. Такие привычки несложные, зато каждый день приносят большую пользу.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птицам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года птицам можно предложить подходящий корм: семечки или крупу без соли. Это маленькая помощь, которая может спасти пернатым силы.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живое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цветы лучше просто рассматривать, а животных — наблюдать издалека. Тогда растения не ломаются, а звери и птицы остаются спокойными.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школьного двора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 перчатках собирают бумажки, пластиковые крышки и сухие ветки, а потом складывают всё по пакетам. Двор становится чистым, и каждому видно, что общий труд приносит заметный результат. Даже короткая уборка меняет настроение на целый день.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Макулатура и саженец
</a:t>
            </a:r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классе дети приносят старые тетради и журналы, а в другом — готовят место для молодого дерева. Потом все вместе поливают саженец и радуются, что бумага и забота о зелени идут рядом.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для друзей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 о природе школьники делают яркие памятки: не мусорить, не ломать ветки, не шуметь в лесу. Такие листовки можно повесить в классе и подарить младшим ребятам, чтобы полезные правила запомнились всем.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класс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Природу сохранить может каждый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природные богатства можно каждый день: не мусорить, экономить воду и свет, бережно относиться к лесам, растениям и животным. Даже маленькая добрая привычка делает мир чище и красивее.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2026-05-26T05:40:19Z</dcterms:created>
  <dcterms:modified xsi:type="dcterms:W3CDTF">2026-05-26T05:40:19Z</dcterms:modified>
</cp:coreProperties>
</file>