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И.А. Бродский: поэт, мыслитель, нобелевский лауреат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свободы, времени и памяти: судьба Бродского стала историей эпохи.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Бродский и литературная эпоха позднего СССР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Бродский вырос в мире цензуры, самиздата и сильной ленинградской поэтической традиции. Его голос сформировали Ахматова, Мандельштам и модернистская европейская поэзия, а личная биография постоянно входила в спор с историей страны.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Иосифа Бродского: основные этапы жизни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2810050"/>
            <a:ext cx="2207100" cy="9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1940 — рождение в Ленинграде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Будущий поэт родился в городе, чья культурная память и военная травма позднее станут важны для его лирики.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57950" y="1943900"/>
            <a:ext cx="2207100" cy="9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1950–1960-е — самообразование и первые тексты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рано начал читать, работать и писать стихи, формируя собственный кругозор вне привычного школьного пути.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599450" y="1831700"/>
            <a:ext cx="2207100" cy="9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1964 — суд по делу о «тунеядстве»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Приговор сделал Бродского символом конфликта между независимым творчеством и советской системой.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75600" y="3799500"/>
            <a:ext cx="2207100" cy="9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1972 — эмиграция из СССР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Вынужденный отъезд открыл новую жизнь за границей и изменил масштаб его литературного присутствия.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109300" y="3855700"/>
            <a:ext cx="2207100" cy="9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1987–1996 — мировое признание и завершение пути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Нобелевская премия, преподавание в США и смерть в Нью-Йорке закрепили его статус классика XX века.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4780" y="0"/>
            <a:ext cx="265714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59385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Ленинград как главный образ ранней лирики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7029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 пространство памяти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ранних стихах Ленинград связан с водой, мостами, дворами и холодным светом. Это не просто место действия, а носитель исторической памяти и личной утраты.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5238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 состояние души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у Бродского становится образом внутренней сосредоточенности и одиночества. Через него поэт показывает, как пространство формирует взгляд человека на время и судьбу.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жизни и творчества Бродского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линии видны не только даты, но и резкие повороты биографии, определившие его литературный путь.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показывает, что признание Бродского росло через конфликт, эмиграцию и международную культурную репутацию.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сведения: 1940, 1964, 1972, 1987, 1991, 1996.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 1964 года и обвинение в «тунеядстве»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Бродского судили не за стихи напрямую, а за отсутствие официальной профессии. Однако именно поэзия была его настоящим трудом и способом существования.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стал публичным примером того, как власть пыталась подчинить личность административной норме. На суде поэт отстаивал право на литературный труд.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эпизод укрепил его репутацию человека, не согласного менять внутреннюю свободу на внешнюю безопасность. Для его биографии это был решающий нравственный рубеж.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133023"/>
            <a:ext cx="3147000" cy="106905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вехи признания Бродского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даты показывают, как путь к признанию начался вне СССР и завершился мировым статусом классика.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Бродского сначала оформилось за пределами СССР, а затем закрепилось в мировой литературе как устойчивый авторитет.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И. А. Бродского; Нобелевский комитет; официальные данные о Poet Laureate США.
</a:t>
            </a:r>
            <a:endParaRPr lang="en-US" sz="118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6257" y="1691000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4157" y="1691000"/>
            <a:ext cx="23820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3344" y="1691000"/>
            <a:ext cx="208425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02757" y="1691000"/>
            <a:ext cx="238200" cy="23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Поэтический язык Бродского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37575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Сложный синтаксис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строки часто развернуты и многослойны: мысль движется не прямо, а через уточнения, вставки и логические повороты, требующие внимательного чтения.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83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звук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Бродский точно выстраивает ритмическую ткань стиха и использует звуковые повторы так, чтобы смысл поддерживался не только словами, но и интонацией.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861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свободно соединяет традиционные стиховые модели с современной речью, из-за чего его тексты одновременно выглядят строгими и живыми.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39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Смысловая многослойность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важны паузы, грамматические усложнения и неожиданные переходы мысли. Именно форма часто раскрывает философский смысл глубже прямого высказывания.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0715" y="729975"/>
            <a:ext cx="3518271" cy="397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289000"/>
            <a:ext cx="4366200" cy="7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лирического героя: наблюдатель, изгнанник, свидетель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48875" y="3032048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образе сочетаются черты изгнанника, философа и свидетеля времени. За сдержанной интонацией обычно слышны одиночество, достоинство и попытка сохранить себя в изменчивом мире.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966150" y="1477675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Бродского часто стоит немного в стороне от мира и смотрит на него как наблюдатель. Такая дистанция усиливает чувство внутренней собранности и исторической ответственности.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поэзии Бродского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у Бродского не существуют отдельно: они постоянно переплетаются и усиливают друг друга в одном стихотворении.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времени и одиночества показывает, что его лирика сосредоточена на человеческой конечности и внутренней свободе.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ключевых мотивов поэзии И. А. Бродского на основе его лирики.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высылки из СССР Бродский некоторое время жил в Вене, а затем обосновался в Соединённых Штатах, где начался новый этап его биографии и литературной работы.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американских университетах он читал курсы по русской поэзии и литературе, соединяя преподавание с собственным творчеством и постепенно занимая заметное место в академической среде.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стал для Бродского не только средством повседневного общения, но и пространством новых эссе, лекций и культурных связей, расширивших его художественный горизонт.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Эмиграция усилила в его текстах тему разрыва с родиной, но одновременно превратила опыт изгнания в источник философской дистанции, зрелости и международного признания.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Эмиграция и американский период жизни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стихотворение Бродского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у Бродского от конкретной детали рождается историческое и философское обобщение.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40200" y="1441250"/>
            <a:ext cx="3480900" cy="19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Награда закрепила его авторитет в мировой литературе и подчеркнула универсальность его поэтического языка.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0200" y="3614650"/>
            <a:ext cx="34809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Nobel Prize in Literature, 1987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162550" y="193920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1987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стал точкой международного признания Бродского как одного из крупнейших поэтов своего времени.
</a:t>
            </a:r>
            <a:endParaRPr lang="en-US" sz="4300" dirty="0"/>
          </a:p>
        </p:txBody>
      </p:sp>
      <p:sp>
        <p:nvSpPr>
          <p:cNvPr id="6" name="Text 3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как школа точности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 чужими текстами требовала от Бродского особой дисциплины слуха и внимания к нюансам. В переводах заметны его уважение к оригиналу, чувство ритма и стремление передать не только значение, но и внутренний строй речи.
</a:t>
            </a:r>
            <a:endParaRPr lang="en-US" sz="909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Лекция как форма интеллектуального портрета
</a:t>
            </a:r>
            <a:pPr algn="l" indent="0" marL="0">
              <a:lnSpc>
                <a:spcPct val="100000"/>
              </a:lnSpc>
              <a:buNone/>
            </a:pPr>
            <a:r>
              <a:rPr lang="en-US" sz="8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публичные выступления и университетские курсы соединяли знание литературы, личный опыт и ясную мысль. В них Бродский предстаёт не только поэтом, но и наставником, который умеет объяснять сложные культурные связи живым языком.
</a:t>
            </a:r>
            <a:endParaRPr lang="en-US" sz="826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Эссе как разговор с культурой
</a:t>
            </a:r>
            <a:pPr algn="l" indent="0" marL="0">
              <a:lnSpc>
                <a:spcPct val="100000"/>
              </a:lnSpc>
              <a:buNone/>
            </a:pPr>
            <a:r>
              <a:rPr lang="en-US" sz="8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эссе Бродского частная мысль быстро выходит к истории искусства, языка и человеческой памяти. Он пишет так, будто ведёт точный и строгий разговор с целой европейской традицией, где каждая формулировка проверяется интонацией и смыслом.
</a:t>
            </a:r>
            <a:endParaRPr lang="en-US" sz="831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Бродский как эссеист, переводчик и лектор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Жанровый состав наследия Бродского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не точный подсчёт, а сравнительный вес жанров в читательском восприятии и исследовательской традиции.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остаётся ядром наследия, а эссе и лекции показывают Бродского как мыслителя, чья проза дополняет и расширяет его стихи.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корпусу опубликованных текстов И. А. Бродского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мотивы: время, смерть, свобода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у Бродского ощущается как сила, которая не останавливается и не ждёт человека; именно поэтому в его стихах так важны память, утрата и попытка удержать уходящее словом.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Смерть у него не сводится к мрачному финалу: это граница, делающая каждое мгновение особенно значимым и заставляющая говорить о жизни с предельной точностью.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понимается прежде всего как внутренняя независимость. Герой Бродского сохраняет достоинство не потому, что защищён обстоятельствами, а потому, что не отказывается от собственного голоса.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9500" y="2223922"/>
            <a:ext cx="3170700" cy="89525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20488"/>
            <a:ext cx="50427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Бродского и их смысловые акценты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показывает, как разные тексты раскрывают главные темы поэта.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произведение выделяет свой аспект философии Бродского, но все они переводят частную ситуацию в универсальный смысл.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Поэтические тексты И. А. Бродского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Бродского на русскую и мировую литературу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Бродский изменил представление о том, какой может быть русская поэзия конца XX века: более интеллектуальной, дисциплинированной по форме и внутренне независимой от идеологических схем.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постсоветской литературы он стал ориентиром в работе со словом, где личный опыт соединяется с исторической памятью, а лирика не теряет философской глубины и гражданского достоинства.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пределами русской традиции Бродский вошёл в мировую культуру как автор, показавший, что поэзия способна говорить о свободе, изгнании и времени на универсальном языке.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Бродский остаётся современным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личная история поэта превращается в устойчивую читательскую актуальность.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Бродский: поэт свободы и мысли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Бродский остаётся современным, потому что его стихи соединяют личную судьбу, историческую память и ясное размышление о человеке. Именно поэтому его читают как классика и как собеседника сегодняшнего дня.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2026-05-23T22:14:28Z</dcterms:created>
  <dcterms:modified xsi:type="dcterms:W3CDTF">2026-05-23T22:14:28Z</dcterms:modified>
</cp:coreProperties>
</file>