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«Старый гений»: повесть о справедливости, долге и смекалке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том, как правда побеждает не силой, а умом и настойчивостью.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Лесков и его взгляд на жизнь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написал «Старого гения» в 1884 году. Его проза показывает обычную жизнь, нравственный выбор и людей, которые действуют не по правилам книги, а по совести и здравому 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повести возникает конфликт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пытается добиться решения через официальные учреждения, но формальная процедура не даёт результата.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закону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возникает старый гений — человек с опытом, который видит слабое место противника.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помощника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план заставляет должника испугаться позора, и он возвращает долг.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через хитрость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Пожилая вдова остаётся без денег, которые ей должны вернуть, и сталкивается с безразличием должника.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Невыплаченный долг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Должник привык к безнаказанности, а старый гений видит ситуацию трезво и действует точно. Их столкновение раскрывает, как ум может победить высокомерие.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гений и должник: опыт против самоуверенности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не обладает связями и деньгами, но не отказывается от борьбы. Её настойчивость показывает внутреннюю силу и чувство достоинства.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Вдова: слабая по положению, сильная по правоте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справедливости в повести Н. С. Лескова «Старый гений»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вдова не может добиться правды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героини нет ни денег, ни влиятельных знакомых, поэтому она не может давить на должника и вынуждена добиваться ответа обычным путём.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противник чувствует себя уверенно: он прячется за вежливостью, положением в обществе и поддержкой людей своего круга.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формальность оказывается слабее реальной жизни: решение без исполнения не защищает того, кто не умеет себя отстоять.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Петербурга в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Лескова — это город адресов, визитов, чиновников и бумаг, где многое решается не сразу, а через связи и порядок действий.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фон делает историю холодной и напряжённой: рядом существуют богатство, равнодушие и беззащитность простого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восстановить справедливость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Средства, которые меняют исход истории, и их роль в сюжете.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справедливость достигается не через силу закона, а через настойчивость, опыт и смекалку.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«Старый гений»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подчёркивает, что образ старого гения создан в зрелой реалистической прозе писателя.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«Старый гений», 1884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Лесков показал, как жизненный опыт становится оружием против несправедливости.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подчёркивает, что образ старого гения создан в зрелой реалистической прозе писателя.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
</a:t>
            </a:r>
            <a:endParaRPr lang="en-US" sz="9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главным качествам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«Старый гений»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том, что внешняя слабость не мешает внутренней стойкости, а внешняя уверенность не гарантирует правоты.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действенным оказывается герой, который сочетает опыт, наблюдательность и решительность.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закона и его границ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закон существует лишь на бумаге: формально есть долг, обращение в суд и решение, но это ещё не гарантирует возвращения денег и защиты слабого человека.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возникает главный вопрос: как действовать, если официальные пути не дают результата? Писатель подчёркивает, что простого ожидания справедливости недостаточно.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показывает, что без исполнения и контроля любая правовая норма теряет смысл. Вдова остаётся почти беззащитной перед тем, кто умеет использовать своё положение и связи.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Выходом становятся личная инициатива, смелость и разумная находчивость. Именно они помогают добиться того, чего не смогла обеспечить одна лишь формальная процедура.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повести раскрыта честь и репутация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должник выглядит безупречно, умеет говорить вежливо и держаться уверенно. Но за этой оболочкой скрывается нежелание честно выполнять обещание и отвечать за свой поступок.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блеск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показывает, что настоящая порядочность проявляется в поступках, а не в красивых словах. Честность становится заметной именно тогда, когда человеку приходится отвечать за своё решение.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публичного стыда заставляет героя вернуть деньги. Так репутация, на которую он так рассчитывал, оборачивается его слабым местом и источником справедливого давления.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позора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важнее не сам долг, а то, как его увидят люди своего круга. Потеря уважения страшит сильнее, чем официальное наказание или денежный расчёт.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оценки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Лесков делает рассказ живым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показывает обстановку, поведение людей и мелкие бытовые признаки. Одна точная подробность помогает сразу понять положение героя, его привычки и даже отношение к нему окружающих.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которая говорит больше слов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умеет мягко и точно показывать смешное и нелепое в человеческом поведении. Его ирония не разрушает серьёзность темы, а, наоборот, подчёркивает правду ситуации и делает повествование особенно запоминающимся.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без насмешки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у Лескова естественна и выразительна: в ней слышны интонации живого разговора, а не книжная правильность. Благодаря этому сцены кажутся подслушанными в реальной жизни, а не специально придуманы для поучения.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звучит как жизнь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план старого гения сработал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умная уловка превратила страх позора в реальное давление на должника.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школьного чтения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не сдаваться, когда против тебя выступают деньги, связи и равнодушие. Для школьника это важный пример того, как настойчивость и достоинство помогают отстаивать правоту.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особенности жизни России XIX века: зависимость от чиновников, значение репутации и резкое неравенство между людьми. Исторический фон здесь раскрыт через понятные бытовые сцены.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даже небольшая история может говорить о большой общественной проблеме. Это делает чтение не только интересным, но и полезным для размышления о справедливости.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«Старый гений»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разные темы связаны с конфликтом и его разрешением.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работают вместе: неравенство создаёт проблему, а справедливость, опыт и находчивость помогают её решить.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финала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Вдова не может добиться результата обычным путём: у неё нет ни влияния, ни защиты, ни возможности надавить на должника.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сторона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старого гения меняет ситуацию. Он находит способ использовать не силу, а страх перед общественным позором.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вмешательство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Должник возвращает деньги, потому что терять лицо для него страшнее всего. Финал подчёркивает: добро, ум и решительность способны победить произвол.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правды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повести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бумаги напоминают, что закон без исполнения остаётся пустой формой. Они создают ощущение долгого и трудного пути, где человеку приходится бороться не только с должником, но и с самой системой.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визиты и адреса показывают мир, в котором всё зависит от точного расчёта и знакомства с нужными людьми. Вежливые слова здесь часто скрывают напряжение, обман и моральную проверку.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анализа произведения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С. Лесков, «Старый гений»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сопоставлены основные элементы повести и их смысл для раскрытия идеи справедливости.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повести работают на одну мысль: справедливость требует не только закона, но и характера, опыта и смелого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«Старый гений»: урок ответственности и смекалки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Лескова показывает, что правда нуждается не только в законе, но и в людях, готовых её защищать. История вдовы и старого гения учит стойкости, уму и достоинству.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2026-05-19T05:00:40Z</dcterms:created>
  <dcterms:modified xsi:type="dcterms:W3CDTF">2026-05-19T05:00:40Z</dcterms:modified>
</cp:coreProperties>
</file>