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D-идиомы в английском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идиом на букву D: смысл, эмоции и живой английский.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идиомы важны в английском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делают речь естественнее: без них легко понять слова буквально, но не уловить настоящий смысл, настроение и отношение говорящего к ситуации или человеку.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D-идиомы удобно изучать вместе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начинаются с простых слов — drop, down, do, drive, die, deep. Уже знакомая форма помогает быстрее узнать идиому и запомнить её в нужном контексте.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D-идиом есть фразы про ошибки, характер, чувства, решения и раздражение. Такое разнообразие удобно сравнивать, потому что каждая идиома подходит к своей жизненной ситуации.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дословности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видеть идиому как цельное выражение, легче понимать тексты, диалоги и задания. Тогда ученик не переводит каждое слово отдельно и точнее улавливает смысл предложения.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 первой букве и теме помогает строить ассоциации. Это особенно полезно в 8 классе, когда нужно не только узнавать, но и уверенно использовать выражения.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D-идиомы и их значения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образ в идиоме связан с её настоящим смыслом.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буквальный образ не совпадает с реальным смыслом, поэтому идиому нужно понимать целиком.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D-идиом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Drop the ball: ошибка или упущенная возможность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пришла из спорта: если человек уронил мяч, он не справился с моментом. Поэтому выражение связано с ошибкой, забывчивостью или неудачным выполнением обязанности.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так можно описать несданное домашнее задание, пропущенный срок проекта или обещание, которое ученик не выполнил. Смысл всегда связан с недоработкой или промахом.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момент, когда важная задача буквально выпадает из рук. Такой образ помогает быстро вспомнить, что drop the ball означает неудачу, а не настоящего мячика.
</a:t>
            </a:r>
            <a:endParaRPr lang="en-US" sz="10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Down to earth: спокойный и простой человек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без пафоса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описывает человека, который ведёт себя естественно и не ставит себя выше других. Обычно выражение звучит как комплимент и подчёркивает приятный, открытый характер.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сказать об учителе, спортсмене, актёре или однокласснике, если они доброжелательны, вежливы и общаются без высокомерия. Идиома подчёркивает простоту и уважение к другим.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черта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Down to earth не означает «скучный» или «обычный». Напротив, это характеристика человека, с которым легко разговаривать и которому доверяют именно за его искренность.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сочинениях и устных ответах эта фраза помогает дать точную и позитивную оценку личности. Она особенно полезна там, где нужно описать характер коротко и естественно.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D-идиомы связаны с разными темами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D-идиомы удобно группировать по смыслу: от ошибок и характера до чувств и устойчивых привычек.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заметной остаётся группа повседневных значений, потому что именно они чаще встречаются в школьной и бытовой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тематическая классификация шести D-идиом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выражений показывают, что одна буква может объединять разные оттенки смысла: от ошибок до внутренних чувств и стойких привычек.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D-идиом рассматриваются в этом уроке как удобный набор для сравнения скрытого и явного смысла.
</a:t>
            </a:r>
            <a:endParaRPr lang="en-US" sz="1376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D-идиом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незнакомую идиому в тексте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читать английский текст без буквального перевода.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the trick: простое решение, которое работает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говорят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используется, когда какое-то действие, предмет или совет действительно помогает. Важно, что решение может быть простым, но при этом давать нужный результат.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подходит для описания удачного способа выучить слова, исправить ошибку в задании или найти удобный путь к цели. Она часто звучит в практических советах.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решение «срабатывает», значит, оно как будто выполняет маленький трюк и быстро помогает делу. Поэтому do the trick легко запомнить через идею успешного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hard: привычка или традиция, которая держится долго
</a:t>
            </a:r>
            <a:endParaRPr lang="en-US" sz="2147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буквально про смерть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die hard слово die не нужно понимать буквально. Идиома описывает то, что долго сохраняется, не исчезает и с трудом поддаётся изменению или отказу.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привычках и взглядах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старых привычках, любимых традициях, сильных убеждениях или интересах, которые человек не хочет менять. Идиома подчёркивает устойчивость, а не опасность или печальный смысл.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школьной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выражение помогает говорить о привычках, увлечениях и мнениях героев текста. Оно особенно уместно, когда нужно показать, что что-то держится очень 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59471"/>
            <a:ext cx="3239400" cy="16482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образ и настоящий смысл D-идиом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прямой перевод часто не раскрывает смысл идиомы. Важно читать выражение целиком и учитывать контекст.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нельзя понимать по отдельным словам: их смысл переносный и зависит от устойчивого выражения целиком.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урока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передают D-идиомы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одни выражения связаны с эмоциями, а другие — с характером, привычками и результатом действия.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 — идиомы о раздражении и повседневных проблемах; это делает их особенно полезными для разговорной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тематическое распределение D-идиом; условная схема для 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594" y="1295896"/>
            <a:ext cx="953663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6156" y="1295896"/>
            <a:ext cx="953663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6805" y="1295896"/>
            <a:ext cx="953663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 someone crazy: сильное раздражение в разговорной речи
</a:t>
            </a:r>
            <a:endParaRPr lang="en-US" sz="2105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подходит, когда кто-то или что-то сильно надоедает: громкий шум, постоянные вопросы, повторяющиеся ошибки или привычки, которые мешают сосредоточиться и спокойно работать.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встречается в обычном разговоре между друзьями, в диалогах и в фильмах. Оно звучит естественно и помогает передать сильное раздражение без грубых слов.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идиома может описывать шумных соседей, забывчивого одноклассника или слишком долгую подготовку. Она удобна, когда нужно показать эмоцию понятно и по-английски.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переводе идиом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переводить по 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понимать идиому буквально. Если переводить каждое слово отдельно, смысл теряется, потому что устойчивое выражение работает как единое целое, а не как набор отдельных слов.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похожие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deep down и down to earth. Первое говорит о скрытых чувствах, а второе — о простом и спокойном характере человека. Звуки похожи, смысл — разный.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смотреть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перевести идиому точно, нужно прочитать всё предложение и понять ситуацию. Тогда легче выбрать русский вариант или короткое объяснение, которое передаёт настоящий смысл выражения.
</a:t>
            </a:r>
            <a:endParaRPr lang="en-US" sz="10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D-идиому в собственном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выбрать выражение по смыслу и использовать его без дословного перевода.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работы с идиомой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узнавания к использованию показывает, как ученик постепенно начинает чувствовать устойчивые выражения в тексте и 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увереннее школьник понимает идиомы и применяет их в собственных фразах.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освоения идиом в 8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D-идиомы встречаются в реальной английской речи
</a:t>
            </a:r>
            <a:endParaRPr lang="en-US" sz="2224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герои говорят естественно, поэтому идиомы появляются часто. Такие примеры помогают услышать живую речь и понять, как выражения звучат в обычном разговоре.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короткие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и небольших текстах идиомы делают язык ярче и эмоциональнее. Ученику легче запомнить выражение, если оно связано с понятной ситуацией или повторяющейся фразой.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D-идиомы встречаются в простых бытовых сценках: дома, в классе, на тренировке или в переписке. Это удобный способ увидеть их значение в контексте.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коротких постах идиомы помогают писать живо и кратко. Но важно понимать их смысл, чтобы не переводить выражение дословно и не ошибаться в ответе.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D-идиом для повторения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сопоставить выражение, значение и пример из школьной или домашней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 таблице помогает быстро связать форму выражения, смысл и типичную ситуацию употребления.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изученным D-идиомам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D-идиомах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D-идиомы помогают понимать живой английский язык и выражать мысли точнее. Их удобно учить по темам, в контексте и через простые школьные примеры, а не дословным переводом.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2026-05-31T01:35:04Z</dcterms:created>
  <dcterms:modified xsi:type="dcterms:W3CDTF">2026-05-31T01:35:04Z</dcterms:modified>
</cp:coreProperties>
</file>