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Хордовые: основные темы и обзор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разнообразие видов, влияние на природу и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хордовых и их роль в экосистемах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крупная группа животных, насчитывающая свыше 65 тысяч видов. Они обитают в морях, пресных водах и на суше. Их история началась более 530 миллионов лет назад.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основных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хордовых на ранних этапах развития присутствует внутренняя хорда, трубчатая нервная система и жаберные щели. Эти особенности служат основой для организма.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типа Хордовые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 взрослом состоянии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представители могут сохранять или утрачивать некоторые признаки, например хвост или жаберные щели, в зависимости от образа жизни и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типа Хордовые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эволюционная связь подтипов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бесчерепных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— пример бесчерепного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— небольшое морское животное 5-8 см в длину. Его тело прозрачно и рыбообразно, хорда сохраняется всю жизнь, отсутствуют череп и позвоночник.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жаберных щелей у ланцетников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у ланцетника служат для дыхания и фильтрации пищи. Рот окружён щупальцами, помогающими улавливать мельчайшие пищевые частицы из воды.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распространение бесчерепных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обитают преимущественно на песчаных днах морей, используя фильтрацию для питания мельчайшими органическими частицами.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наружным способом, личинки мало отличаются от взрослых, что свидетельствует о прямом развитии.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популяций значительно варьируется в разных регионах, наиболее многочисленны виды в Атлантическом океане.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отличительные признаки и группы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подтипу позвоночных относятся пять классов: рыбы, амфибии, рептилии, птицы и млекопитающие. Главный признак — развитый позвоночник, защищающий нервную систему.
</a:t>
            </a:r>
            <a:endParaRPr lang="en-US" sz="989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особенности включают сложный головной мозг и парные конечности, что способствует разнообразию образов жизни и адаптаций.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рыб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рыбы появились более 400 миллионов лет назад. Среди них были древние панцирные виды, уже тогда начали разделяться на группы.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рыбы делятся на хрящевых (акулы, скаты) и костных (карп, лещ). За миллионы лет они адаптировались к разным водным условиям.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и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 состоит из головы, туловища и хвоста, покрыто чешуёй разного типа. Скелет может быть из костей или хрящей в зависимости от группы.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скелета рыб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плавников и защитные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выполняют разные функции: грудные и брюшные — для устойчивости, хвостовой — для движения. Кожа выделяет слизь, защищая от микроорганизмов.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сенсорная системы рыб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рыбам эффективно извлекать кислород из воды — обязательное условие их жизни в водной среде.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воспринимает колебания воды, помогая ориентироваться и обнаруживать движение рядом.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 акулы и скаты, обладают электрорецепторами для поиска добычи и ориентации в пространстве.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уши отвечают за равновесие, обеспечивая стабильность при движении и плавании.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рыб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существуют различные способы размножения — икрометание характерно для карася, а живорождение встречается у гуппи. Это разнообразие отражает их адаптацию к разным условиям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рыб может происходить как снаружи (через воду), так и внутри организма самки, что влияет на методы защиты и выживания потомства.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заботу о потомстве: окунь строит гнёзда, сом охраняет икру, тогда как часть рыб оставляет потомство без ухода.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жизненные стратегии рыб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лосося: путь из океана в реки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совершают впечатляющие миграции, возвращаясь из морских глубин в пресные реки для нереста. Этот жизненный цикл требует точного ориентирования и большой выносливости.
</a:t>
            </a:r>
            <a:endParaRPr lang="en-US" sz="91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рыбы и холодное 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чешуйчатые рыбы приспособились жить в ледяной воде благодаря особым антифризным белкам в крови, что позволяет им функционировать при экстремально низких температурах.
</a:t>
            </a:r>
            <a:endParaRPr lang="en-US" sz="86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 обитания пресноводных и морских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заселяют широкий спектр водоёмов — от тёплых тропиков до холодных полярных зон, адаптируясь к разным условиям и глубинам, что демонстрирует их экологическое разнообразие.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между костными и хрящевыми рыбами в строении скелета, наличии плавательного пузыря, типах чешуи и жаберных крышек.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костных и хрящевых рыб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обладают рядом адаптаций для плавания и дыхания, отсутствующих у хрящевых, что отражает их эволюционные различия.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по ихтиологии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рыб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пресноводных семейства карповых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Карповые — одна из самых многочисленных групп пресноводных рыб, широко распространённых в водоёмах Европы и Азии. Их разнообразие форм и размеров поддерживает богатство экосистем.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скат — уникальный подводный электросенсор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скат способен генерировать слабые электрические поля, используя их для ориентации и защиты, что выделяет его среди других морских обитателей.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— самый тяжёлый представитель костных рыб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достигает массы более 2000 кг и впечатляет своей формой и размерами. Она населяет тёплые и умеренные моря, выполняя важную экологическую роль.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роль рыб в природе и для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являются важным источником белка, обеспечивая питание миллионам людей по всему миру благодаря богатству видов и пищевой ценности.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рыбы составляют ключевые звенья пищевых цепей, перераспределяя питательные вещества в водных средах и поддерживая биологическое равновесие.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Рыбоводство и рыболовство — значимая отрасль экономики, а аквариумные рыбы служат образовательным и эстетическим целям в культуре и науке.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угрозы для рыб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опасность для рыб представляет загрязнение вод — промышленные отходы, пластик и нефтепродукты наносят ущерб среде их обитания.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Браконьерский вылов и разрушение экосистем приводят к снижению численности многих видов, угрожая их выживанию в природе.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указаны редкие и исчезающие виды, например осётр и белуга, требующие особой защиты и охраны.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искусственного разведения и восстановительной биологии помогают сохранить уязвимые виды и поддержать биологическое 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хордовых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возникли около 530 миллионов лет назад в кембрийском периоде, сыграв центральную роль в развитии позвоночных животных. Их структура позволила адаптироваться к разнообразным средам обитания.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позвоночника стало ключевым шагом эволюции, открыв путь к переходу от водной к наземной жизни. Переходные формы, такие как ихтиостега, демонстрируют эту эволюционную связь между рыбами и земноводными.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представители рыб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— гигант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достигает длины до 18 метров и является крупнейшей рыбой на планете. Несмотря на размеры, она питается планктоном, фильтруя воду через жабры.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Паедоциприна — самая маленькая рыба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Паедоциприна — миниатюрная рыба длиной около 8 мм, обнаруженная в водах Индонезии. Её крошечные размеры делают её уникальным примером миниатюризации в мире рыб.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— «живая ископаемая»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считалась вымершей более 65 миллионов лет, пока не была найдена в 20 веке. Это глубоко эволюционно древний вид, который даёт представление о переходных этапах в эволюции.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открытия в изучении хордовых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латимерии дала уникальные данные о древних эволюционных связях и адаптациях хордовых.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белков и ферментов помогает понять механизмы приспособления рыб к экстремальным средам, например, холодам Антарктики.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Трёхмерное моделирование скелета и органов расширяет знания о строении и функциях, облегчая изучение эволюции и физиологии.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хордовых в биологии и экологии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хордовых раскрывает фундаментальные механизмы эволюции и взаимодействия живых организмов с окружающей средой. Их охрана поддерживает устойчивость экосистем и будущие научные открытия.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2026-05-09T12:52:17Z</dcterms:created>
  <dcterms:modified xsi:type="dcterms:W3CDTF">2026-05-09T12:52:17Z</dcterms:modified>
</cp:coreProperties>
</file>