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путешествие по самому маленькому материку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материк и страна одновременно. Откройте географию, города, природу, животных, климат и безопасность путешествий.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 и чем она отличается от других материков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южнее экватора, поэтому сезоны там «перевёрнуты» относительно России. Столица — Канберра, а крупнейшие города: Сидней, Мельбурн, Брисбен и Перт. Это один из самых сухих материков, где многие виды встречаются только здесь.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— самый известный город Австралии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находится на восточном побережье Австралии и считается крупнейшим городом страны. Здесь сочетаются городской ритм, морская атмосфера и удобные места для прогулок у воды. 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восточном побережье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Сиднея — Сиднейский оперный театр, мост Харбор-Бридж и бухта с морскими причалами. Известный пляж — Бонди-Бич, рядом расположены порт и современные районы.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пляжи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узнаваемая черта Мельбурна — трамваи. Они помогают передвигаться по городу и стали частью повседневной городской культуры, дополняя впечатление от прогулок по кварталам.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— город искусства, спорта и трамваев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расположен на юго-востоке Австралии и часто называют культурным центром страны. Здесь много музеев и театров, а на улицах встречаются уличные рисунки и старинная архитектура.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активно живёт спортивная жизнь: проходят крупные соревнования, а теннисный турнир Australian Open привлекает внимание любителей спорта со всего мира. Атмосфера яркая и праздничная.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Австралии по численности населения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что самые большие города чаще всего сосредоточены на побережье, а не в центре материка.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связано с тем, что прибрежные районы удобнее для жизни, работы и морской торговли. Внутренние территории заселены заметно реже.
</a:t>
            </a:r>
            <a:endParaRPr lang="en-US" sz="143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график: условный индекс численности (точные значения в задании не указаны); для точных цифр используйте официальные статистические сводки по каждому городу.
</a:t>
            </a:r>
            <a:endParaRPr lang="en-US" sz="7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морское чудо у берегов Квинсленда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встретить разноцветных рыб, морских черепах и различные кораллы. Для людей риф важен как место наблюдения за природой и для дайвинга — чтобы увидеть подводный мир своими глазами.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тянется более чем на 2300 километров вдоль северо-восточного побережья Австралии. Это самая большая коралловая система в мире и настоящий «дом» для многих морских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в разных частях материка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климатические области Австралии: север, центр, юг и прибрежные районы.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климат Австралии заметно отличается по регионам. Поэтому при планировании поездки важно ориентироваться не на страну в целом, а на конкретный район.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климатических зон по учебным материалам и справочникам (точные метеоданные по районам в задании не приведены).
</a:t>
            </a:r>
            <a:endParaRPr lang="en-US" sz="9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путешествовать по Австралии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маршрута: городские впечатления → океан и риф → природа и пустынные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 Австралии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один из самых узнаваемых символов Австралии. Многие виды приспособлены к сухому климату и активны, когда жара не такая сильная.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живёт в лесных районах и связана с эвкалиптами. Его образ жизни строится вокруг питания и бережного отношения к среде обитания.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обитает у водоёмов и имеет уникальную форму «клюва». Многие австралийские виды эндемичны, поэтому встречаются только на этом материке.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известны умением рыть норы. Они приспособлены к условиям, где важно находить прохладные места и экономить силы в жаркие часы.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— животное, сочетающее необычные особенности строения. Она питается насекомыми и часто ведёт себя осторожно, прячась при угрозе.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 — священная скала в центре материка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коренных народов Австралии Улуру имеет большое духовное значение. Скала расположена среди пустынных ландшафтов, поэтому впечатление усиливается тишиной и масштабом окружающей природы.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Улуру находится в центральной части Австралии и является одной из самых известных природных достопримечательностей страны. Это огромная каменная гора красноватого цвета, которая ярко меняет оттенок на восходе и закате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 и их культура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связанная с землёй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 жители островов Торресова пролива живут на материке многие тысячи лет. Их знания о ландшафтах, сезонах и местах для охоты и отдыха передавались веками.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изобразительное искусство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самых узнаваемых форм искусства — рисунки с точками и ритуальные узоры. Они могут передавать маршруты, места силы и события, соединяя прошлое с настоящим.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связь с природой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объясняет природные явления через истории и представления о том, как появились реки, скалы и растения. Эти рассказы помогают бережно относиться к окружающей среде и использовать её осознанно.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истории и преемственность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знания хранятся в устных историях: их рассказывали, а затем передавали детям. Так сохранялась память о традициях, правилах поведения и смыслах, которые нельзя свести к одной картинке.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всего занимаются туристы в Австралии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отдыхающие выбирают активности, где много времени проводят на открытом воздухе. Это упрощает планирование, потому что многие маршруты можно сочетать в один день.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пляжный отдых и поездки на природу занимают лидирующие места. Остальные занятия — продолжение этой логики: море, животные и городские экскурсии.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описанию из задания; относительные доли, без указания реальной статистики, дата: 2026-05-11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96" y="1931425"/>
            <a:ext cx="293050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в поездку по Австралии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помогает собрать чемодан с учётом солнца, жары, длинных переездов и активностей на природе и у океана.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важнее «лишних вещей»: базовый набор закрывает солнце, насекомых, воду, дорогу и разницу в электрических стандартах.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перечню из задания; дата: 2026-05-11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большие расстояния в стране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очень большая, поэтому между далёкими городами часто удобнее лететь самолётом. Так экономят время и проще связывают городскую программу с выездом к морю или пустынным районам.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городов действуют автобусы, поезда и трамваи. Трамваи в Мельбурне стали заметной особенностью местной системы транспорта и часто воспринимаются как часть городской культуры.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Путешествуя к природным местам, важно планировать переезды заранее. Вне крупных городов населённых пунктов меньше, а значит, могут отличаться расстояния между остановками и доступность сервисов.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спокойной поездки стоит учитывать время в пути и запасной маршрут. Даже при наличии транспорта лучше закладывать дополнительные часы, чтобы не зависеть от редких пересадок и расписаний.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Планируйте безопасность перед купанием и прогулками у океана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из задания: проверка погоды, выбор разрешённых мест, солнцезащита, вода, дистанция от животных, возвращение до темноты.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Австралии и отдых у океана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Австралии известна длинными песчаными пляжами, волнами для серфинга и чистой водой. На побережье часто приятно гулять и наблюдать за морскими пейзажами в любую погоду.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песчаные пляжи и серфинг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местам относятся Бонди-Бич в Сиднее, Голд-Кост в Квинсленде и пляжи Западной Австралии. Здесь популярны купание, серфинг и спокойные маршруты вдоль берега.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курорты и активности у воды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ехать в разные районы Австралии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Планируя поездку, ориентируйтесь на регион: погода меняется не только по широте, но и из‑за пустынь и удалённости от моря. Это влияет на комфорт и безопасность маршрутов.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подчёркивает главный вывод: универсального «лучшего месяца» для всей страны нет. Оптимальный выбор зависит от того, где вы будете проводить больше времени.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условная линейная диаграмма по описанию из задания; дата: 2026-05-11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кухня и повседневная еда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часто встречаются мясные пироги, рыба с картофелем фри и блюда из морепродуктов. Эти варианты удобны для быстрого перекуса после прогулок или посещения достопримечательностей.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 стране живут люди многих национальностей, в городах легко найти кухни разных стран. Это делает повседневную еду разнообразной и помогает гостям выбирать знакомые вкусы.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отдыхе популярны блюда на барбекю, а десерт павлова стал одним из узнаваемых символов сладкого стола. Его подают на праздниках и семейных встречах.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нередко связано с образом жизни на воздухе: выезды к морю, прогулки, пикники всей семьёй. Поэтому в меню городов часто много форматов «удобно взять с собой».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72" y="1931425"/>
            <a:ext cx="39177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места Австралии, которые стоит запомнить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место с его типом, ключевой особенностью и примером занятия для путешественника.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выбранные места показывают разные стороны страны: города, океан, рифы и пустынную природу. В итоге Австралия ощущается как путешествие «разом по нескольким мирам».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описанию из задания; дата: 2026-05-11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путешествие по Австралии остаётся ярким впечатлением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запоминается сочетанием городов, необычных животных, древней культуры и контрастных природных зон. Материк расположен в Южном полушарии, а климат меняется от района к району, связывая впечатления с океаном, рифами, пляжами и пустынями.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2026-05-11T15:36:59Z</dcterms:created>
  <dcterms:modified xsi:type="dcterms:W3CDTF">2026-05-11T15:36:59Z</dcterms:modified>
</cp:coreProperties>
</file>