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5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«Анчар»: стихотворение о яде, власти и человеческом подчинении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яда, страха и власти, где природа и человек оказываются смертельно опасны.
</a:t>
            </a:r>
            <a:endParaRPr lang="en-US" sz="3854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написан в зрелый период творчества Пушкина. Основа сюжета — восточная легенда о смертельном дереве, а романтический образ пустыни превращён в размышление о том, как власть использует слабого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создал мрачную притчу о власти и страхе
</a:t>
            </a:r>
            <a:endParaRPr lang="en-US" sz="240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«Анчара»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вводит пустыню и страшное дерево, вокруг которого будто исчезает сама жизнь. С первых строк возникает ощущение опасности и полной безысходности.
</a:t>
            </a:r>
            <a:endParaRPr lang="en-US" sz="1274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Мрачный образ природы
</a:t>
            </a:r>
            <a:endParaRPr lang="en-US" sz="1523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узнаёт о ядовитом соке и понимает, что его можно использовать как оружие. Опасность природы становится частью человеческого замысла.
</a:t>
            </a:r>
            <a:endParaRPr lang="en-US" sz="1318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Решение владыки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отправляет раба за ядом. Тот подчиняется приказу, хотя сам путь к анчару означает почти верную гибель.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Путь раба к дереву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возвращается к владыке и превращается в средство насилия. Финал показывает, что смерть рождается не только в природе, но и в жестокости людей.
</a:t>
            </a:r>
            <a:endParaRPr lang="en-US" sz="1336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Трагический итог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показан как дерево, рядом с которым всё живое погибает. Его яд не ограничен стволом или листьями, а словно разливается по всему пространству вокруг.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выглядит спокойной или доброжелательной. Она становится угрожающей силой, перед которой человек чувствует свою слабость и беззащитность.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понять главную мысль: даже величественный мир природы может оказаться опасным для человека, если он сталкивается с ним без защиты.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как образ смертельной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подчёркивается полная пустота места действия: нет ни защиты, ни помощи, ни надежды на спасение.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живых признаков жизни вокруг анчара не остаётся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«Анчар»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показана жестокая власть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распоряжается чужими жизнями, но не несёт личного риска. Его сила основана не на мудрости, а на праве приказывать.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без справедливости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он перекладывает на другого человека. Так власть сохраняет себя, заставляя слабого идти туда, куда сильный не решается.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 чужой счёт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приказ становится важнее человеческой жизни. Пушкин показывает власть, которая держится на страхе и готова пожертвовать любым подчинённым.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как правило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власть вредна не только для рабов, но и для самого правителя. Жестокость делает его духовно беднее и превращает власть в источник зла.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нравственного порядка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Цепочка, по которой зло превращается в насилие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стихотворении показывает, как природный яд становится оружием в руках человека.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не имеет имени, поэтому становится собирательным образом любого человека, который не может отказаться от приказа и вынужден подчиняться чужой воле.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раба и тема бесправия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Покорность раба делает стихотворение ещё страшнее: зло действует не только через яд, но и через молчаливое согласие на насилие.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систему, где слабый человек полностью зависит от сильного, а человеческая жизнь ценится меньше, чем приказ.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 опасность, но всё равно идёт к анчару. В этом особенно сильно звучит трагедия человека, лишённого права выбирать собственную судьбу.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владыки и раба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остаётся в безопасности и только отдаёт приказ, тогда как раб сам идёт к смертельному дереву. На этом строится резкое противопоставление силы и бесправия.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распоряжается чужой жизнью, другой несёт на себе последствия чужой воли. Такой контраст делает стихотворение особенно напряжённым и подчёркивает несправедливость власти.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образы удерживают внимание читателя и создают мрачную атмосферу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не природа сама по себе, а власть, которая превращает опасность в насилие и смерть.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тексту стихотворения А. С. Пушкина «Анчар»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неподвижной пустыней, ядовитым деревом и человеческим приказом помогает увидеть главную мысль: настоящая беда рождается там, где сила соединяется с жестокостью.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особенности языка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точные эпитеты и повторяющиеся слова, чтобы усилить ощущение опасности. Мрачная лексика делает образ анчара почти зримым и сразу задаёт тревожное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Краткие, строгие фразы звучат торжественно и сурово. Благодаря этому стихотворение воспринимается не как простое описание, а как философское предупреждение о цене подчинения злу.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помогают раскрыть тему смерти, власти и нравственной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образы связаны одной мыслью: опасность усиливается, когда природный яд становится оружием в руках жестокой власти.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смысл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«Анчар»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 за зло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сам по себе смертельно опасен, но он не действует по воле. Природа создаёт угрозу, однако не превращает её в осознанное зло.
</a:t>
            </a:r>
            <a:endParaRPr lang="en-US" sz="150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владыки
</a:t>
            </a:r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правитель принимает решение использовать яд против других. Его приказ делает природную опасность частью насилия и подчинения.
</a:t>
            </a:r>
            <a:endParaRPr lang="en-US" sz="1527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приказа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вынужден выполнить опасное поручение, хотя понимает риск. Так Пушкин показывает, как власть ломает человека, лишая его права выбора.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ответственность лежит не только на источнике угрозы, но и на том, кто сознательно обращает её во зло.
</a:t>
            </a:r>
            <a:endParaRPr lang="en-US" sz="15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выделяет дерево как главный образ и делает его центром всего стихотворения. Читатель понимает: речь пойдёт не просто о природе, а о смертельном символе.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и символика анчара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обозначает опасность, скрытую в мире, где человек не всё может контролировать. Его яд становится знаком разрушительной силы, которая окружает живое и губит его.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нравственном уровне символ ещё глубже: яд превращается в образ зла, которое человек сам направляет против других. Поэтому название звучит как предупреждение.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построения произведения
</a:t>
            </a:r>
            <a:endParaRPr lang="en-US" sz="275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сочетает черты лирического стихотворения и философской притчи. В нём есть действие, но главное — не событие, а смысл происходящего.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текста напоминает последовательный рассказ с нарастающим напряжением. Каждая часть подводит к финалу, где природная опасность соединяется с человеческой жестокостью.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стихотворении обобщены, поэтому оно выходит за пределы одной истории. Читатель видит не только анчар и раба, но и вечную проблему власти и зависимости.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жанровый сплав делает произведение и понятным, и глубоким. Оно читается как художественный текст и одновременно как нравственный урок.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сильный перекладывает риск на слабого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или дома бывает ситуация, когда один человек спокойно отдаёт приказ, а другой вынужден выполнять опасное или неприятное дело. В этот момент особенно заметно, как несправедливо устроено подчинение. Именно такой образ напоминает стрелка, ведущая от решения к чужой беде.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равнодушие делает приказ опаснее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тот, кто распоряжается, не думает о последствиях, чужая ошибка может стать настоящей трагедией. Пушкин показывает, что опасность рождается не только из угрозы, но и из холодного отношения к человеку. Поэтому сюжет стихотворения легко понять и сегодня.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жизненные ситуации, которые напоминают о «Анчаре»
</a:t>
            </a:r>
            <a:endParaRPr lang="en-US" sz="2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 Пушкин постепенно усиливает тревогу, не раскрывая сразу весь трагический смысл происходящего.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без резких спадов, поэтому финал воспринимается как закономерный и особенно тяжёлый.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развитие действия в стихотворении А. С. Пушкина «Анчар»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отличается природная опасность от человеческого зла и почему именно поступки людей делают трагедию страшнее.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опасна сама по себе, но нравственную катастрофу создаёт человек, когда превращает угрозу в оружие и средство подчинения.
</a:t>
            </a:r>
            <a:endParaRPr lang="en-US" sz="151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природы и человека в стихотворении
</a:t>
            </a:r>
            <a:endParaRPr lang="en-US" sz="2203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«Анчар»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поэт особенно остро размышлял о человеческом достоинстве и цене подчинения, поэтому «Анчар» звучит как серьёзное нравственное предупреждение.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 показывает, что мысль о власти и свободе волновала Пушкина уже в зрелый период его творчества.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«Анчар»; дата создания — 1828 год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стихотворения «Анчар»
</a:t>
            </a:r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запоминается не только страшным образом ядовитого дерева, но и сильной мыслью о том, как опасны жестокость, страх и бездумное подчинение.
</a:t>
            </a:r>
            <a:endParaRPr lang="en-US" sz="44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2026-05-22T17:36:35Z</dcterms:created>
  <dcterms:modified xsi:type="dcterms:W3CDTF">2026-05-22T17:36:35Z</dcterms:modified>
</cp:coreProperties>
</file>