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полярного пояса: лед, ветер и удивительная жизнь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краю льда и снега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берется полярный холод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полюсов солнечные лучи падают косо, поэтому Земля получает меньше тепла. Зимой здесь наступает полярная ночь, а летом солнце долго не скрывается. Ветер и мерзлая почва делают этот мир особенно суровым.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полярные зоны
</a:t>
            </a:r>
            <a:endParaRPr lang="en-US" sz="2246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полюса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зоны окружают Северный полюс в Арктике и Южный полюс в Антарктиде. Это самые удалённые от экватора территории, где холод чувствуется почти круглый год.
</a:t>
            </a:r>
            <a:endParaRPr lang="en-US" sz="894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морской лёд, острова, побережья и большие участки суши. Одни места покрыты снегом почти постоянно, а другие выглядят как каменистые пустыни.
</a:t>
            </a:r>
            <a:endParaRPr lang="en-US" sz="954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
</a:t>
            </a:r>
            <a:pPr algn="l" indent="0" marL="0">
              <a:lnSpc>
                <a:spcPct val="115000"/>
              </a:lnSpc>
              <a:buNone/>
            </a:pPr>
            <a:r>
              <a:rPr lang="en-US" sz="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районах зима длится очень долго, а лето остаётся коротким и прохладным. За это время природа успевает сделать лишь небольшой «звонок будильника».
</a:t>
            </a:r>
            <a:endParaRPr lang="en-US" sz="961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2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полярных зон — недостаток солнечного тепла. Из-за этого растения растут медленно, а животным приходится особенно хорошо защищаться от холода.
</a:t>
            </a:r>
            <a:endParaRPr lang="en-US" sz="925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лёд здесь не просто украшение, а важная часть природы. Они меняют вид берегов, почвы и даже жизнь животных, которым нужно искать еду и укрытие.
</a:t>
            </a:r>
            <a:endParaRPr lang="en-US" sz="96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
</a:t>
            </a:r>
            <a:endParaRPr lang="en-US" sz="2646" dirty="0"/>
          </a:p>
        </p:txBody>
      </p:sp>
      <p:sp>
        <p:nvSpPr>
          <p:cNvPr id="13" name="Text 2"/>
          <p:cNvSpPr txBox="1"/>
          <p:nvPr/>
        </p:nvSpPr>
        <p:spPr>
          <a:xfrm>
            <a:off x="1193050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сухость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считаются самыми холодными и сухими местами полярного пояса. Осадков очень мало, поэтому снег и лёд держатся долго и почти не успевают растаять.
</a:t>
            </a:r>
            <a:endParaRPr lang="en-US" sz="919" dirty="0"/>
          </a:p>
        </p:txBody>
      </p:sp>
      <p:sp>
        <p:nvSpPr>
          <p:cNvPr id="14" name="Text 3"/>
          <p:cNvSpPr txBox="1"/>
          <p:nvPr/>
        </p:nvSpPr>
        <p:spPr>
          <a:xfrm>
            <a:off x="274578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Скалы вместо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почти нет обычной почвы: землю часто покрывают камни, обломки пород, лёд и снежные участки. Растениям трудно закрепиться, как будто им не хватает «земли под ногами».
</a:t>
            </a:r>
            <a:endParaRPr lang="en-US" sz="907" dirty="0"/>
          </a:p>
        </p:txBody>
      </p:sp>
      <p:sp>
        <p:nvSpPr>
          <p:cNvPr id="15" name="Text 4"/>
          <p:cNvSpPr txBox="1"/>
          <p:nvPr/>
        </p:nvSpPr>
        <p:spPr>
          <a:xfrm>
            <a:off x="429851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таких условиях выживают мхи, лишайники и редкие цветы. Они очень низкие и маленькие, чтобы не страдать от сильного ветра и холода.
</a:t>
            </a:r>
            <a:endParaRPr lang="en-US" sz="929" dirty="0"/>
          </a:p>
        </p:txBody>
      </p:sp>
      <p:sp>
        <p:nvSpPr>
          <p:cNvPr id="16" name="Text 5"/>
          <p:cNvSpPr txBox="1"/>
          <p:nvPr/>
        </p:nvSpPr>
        <p:spPr>
          <a:xfrm>
            <a:off x="5851240" y="1954500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севере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арктических пустынях можно встретить белого медведя, моржа и песца. Эти животные умеют добывать пищу там, где природа щедра не всегда и не ко всем.
</a:t>
            </a:r>
            <a:endParaRPr lang="en-US" sz="929" dirty="0"/>
          </a:p>
        </p:txBody>
      </p:sp>
      <p:sp>
        <p:nvSpPr>
          <p:cNvPr id="17" name="Text 6"/>
          <p:cNvSpPr txBox="1"/>
          <p:nvPr/>
        </p:nvSpPr>
        <p:spPr>
          <a:xfrm>
            <a:off x="7403978" y="1942025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пределе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живой организм здесь экономит силы. Чтобы выжить, ему нужно быстро использовать короткое лето, находить еду и беречь тепло почти без потерь.
</a:t>
            </a:r>
            <a:endParaRPr lang="en-US" sz="9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3567" y="69413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суровая, но живая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56873" y="1854375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 пустынь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располагается южнее арктических пустынь. Здесь уже больше живых организмов, потому что летом появляется немного тепла и света, которого растениям так не хватает.
</a:t>
            </a:r>
            <a:endParaRPr lang="en-US" sz="787" dirty="0"/>
          </a:p>
        </p:txBody>
      </p:sp>
      <p:sp>
        <p:nvSpPr>
          <p:cNvPr id="12" name="Text 2"/>
          <p:cNvSpPr txBox="1"/>
          <p:nvPr/>
        </p:nvSpPr>
        <p:spPr>
          <a:xfrm>
            <a:off x="1853998" y="2749150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лето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в тундре недолгое, но очень важное. За несколько тёплых недель успевают вырасти мхи, лишайники, ягоды и карликовые кустарники.
</a:t>
            </a:r>
            <a:endParaRPr lang="en-US" sz="958" dirty="0"/>
          </a:p>
        </p:txBody>
      </p:sp>
      <p:sp>
        <p:nvSpPr>
          <p:cNvPr id="13" name="Text 3"/>
          <p:cNvSpPr txBox="1"/>
          <p:nvPr/>
        </p:nvSpPr>
        <p:spPr>
          <a:xfrm>
            <a:off x="458923" y="3663150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оттаивает только сверху, а ниже долго остаётся мерзлой. Из-за этого корням трудно проникать глубоко, и вода задерживается на поверхности.
</a:t>
            </a:r>
            <a:endParaRPr lang="en-US" sz="871" dirty="0"/>
          </a:p>
        </p:txBody>
      </p:sp>
      <p:sp>
        <p:nvSpPr>
          <p:cNvPr id="14" name="Text 4"/>
          <p:cNvSpPr txBox="1"/>
          <p:nvPr/>
        </p:nvSpPr>
        <p:spPr>
          <a:xfrm>
            <a:off x="3152848" y="4275250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
</a:t>
            </a:r>
            <a:pPr algn="l" indent="0" marL="0">
              <a:lnSpc>
                <a:spcPct val="115000"/>
              </a:lnSpc>
              <a:buNone/>
            </a:pPr>
            <a:r>
              <a:rPr lang="en-US" sz="3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живут северный олень, лемминг, белая сова и полярная лисица. Они хорошо приспособлены к холоду и умеют находить пищу даже в бедной природе.
</a:t>
            </a:r>
            <a:endParaRPr lang="en-US" sz="849" dirty="0"/>
          </a:p>
        </p:txBody>
      </p:sp>
      <p:sp>
        <p:nvSpPr>
          <p:cNvPr id="15" name="Text 5"/>
          <p:cNvSpPr txBox="1"/>
          <p:nvPr/>
        </p:nvSpPr>
        <p:spPr>
          <a:xfrm>
            <a:off x="5885273" y="4082825"/>
            <a:ext cx="2556300" cy="5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пустынной, но она очень живая. Стоит наступить лету, и низкие растения быстро покрывают землю зелёным и цветным ковром.
</a:t>
            </a:r>
            <a:endParaRPr lang="en-US" sz="958" dirty="0"/>
          </a:p>
        </p:txBody>
      </p:sp>
      <p:sp>
        <p:nvSpPr>
          <p:cNvPr id="16" name="Text 6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поверхности покрыто льдом, поэтому жизнь сосредоточена у побережья и в океане.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Snow and Ice Data Center (NSIDC)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весь материк скрыт под ледяным щитом, и именно он делает Антарктиду самой холодной землёй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7" y="2026027"/>
            <a:ext cx="221287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30549"/>
            <a:ext cx="241500" cy="24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77948"/>
            <a:ext cx="241500" cy="1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31749"/>
            <a:ext cx="241500" cy="241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77038" y="3676373"/>
            <a:ext cx="189675" cy="252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полярного пояса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низкие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морозы здесь держатся долго, а даже летом воздух остаётся прохладным. Тепла так мало, что снег и лёд не спешат исчезать.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ветры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полярных районах часто бывает резким и колючим. Он усиливает ощущение холода и помогает снегу заметать землю, как большой белой метлой.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осадков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здесь немного, и чаще всего они выпадают в виде снега. Поэтому полярные зоны сухие, хотя вокруг много льда и белизны.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может долго не заходить за горизонт. Из-за этого день становится очень длинным, и растения стараются использовать каждый тёплый час.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солнце почти не появляется на небе. Наступает долгий тёмный период, когда животным и людям приходится особенно беречь тепло и силы.
</a:t>
            </a:r>
            <a:endParaRPr lang="en-US" sz="7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вечная мерзлота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Замёрзшая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полярного пояса лежит вечная мерзлота. Это земля, которая остаётся замёрзшей очень долго и не пропускает воду вглубь.
</a:t>
            </a:r>
            <a:endParaRPr lang="en-US" sz="1104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болота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верхний слой оттаивает летом, вода не уходит вниз. Поэтому на поверхности часто появляются лужи, сырые пятна и небольшие болота.
</a:t>
            </a:r>
            <a:endParaRPr lang="en-US" sz="1085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слой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здесь обычно тонкие и бедные. Им трудно быстро восстанавливаться после повреждений, потому что холод мешает работе растений и почвенных организмов.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участок тундры или пустыни нарушить, природе нужно много времени, чтобы вернуться в прежнее состояние. В холоде всё растёт и заживает очень медленно.
</a:t>
            </a:r>
            <a:endParaRPr lang="en-US" sz="10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Растения-первопроходцы
</a:t>
            </a:r>
            <a:endParaRPr lang="en-US" sz="2646" dirty="0"/>
          </a:p>
        </p:txBody>
      </p:sp>
      <p:sp>
        <p:nvSpPr>
          <p:cNvPr id="13" name="Text 2"/>
          <p:cNvSpPr txBox="1"/>
          <p:nvPr/>
        </p:nvSpPr>
        <p:spPr>
          <a:xfrm>
            <a:off x="1193050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первыми заселяют холодные места. Они низкие, неприхотливые и умеют жить там, где другим зелёным соседям слишком трудно.
</a:t>
            </a:r>
            <a:endParaRPr lang="en-US" sz="929" dirty="0"/>
          </a:p>
        </p:txBody>
      </p:sp>
      <p:sp>
        <p:nvSpPr>
          <p:cNvPr id="14" name="Text 3"/>
          <p:cNvSpPr txBox="1"/>
          <p:nvPr/>
        </p:nvSpPr>
        <p:spPr>
          <a:xfrm>
            <a:off x="274578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маки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цветы быстро распускаются в короткое лето. Им нужно успеть зацвести, пока солнце даёт немного тепла и света.
</a:t>
            </a:r>
            <a:endParaRPr lang="en-US" sz="962" dirty="0"/>
          </a:p>
        </p:txBody>
      </p:sp>
      <p:sp>
        <p:nvSpPr>
          <p:cNvPr id="15" name="Text 4"/>
          <p:cNvSpPr txBox="1"/>
          <p:nvPr/>
        </p:nvSpPr>
        <p:spPr>
          <a:xfrm>
            <a:off x="4298511" y="1942037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Камнеломки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Камнеломки растут в щелях между камнями и хорошо удерживаются на почве. Их небольшие размеры помогают не ломаться от ветра.
</a:t>
            </a:r>
            <a:endParaRPr lang="en-US" sz="962" dirty="0"/>
          </a:p>
        </p:txBody>
      </p:sp>
      <p:sp>
        <p:nvSpPr>
          <p:cNvPr id="16" name="Text 5"/>
          <p:cNvSpPr txBox="1"/>
          <p:nvPr/>
        </p:nvSpPr>
        <p:spPr>
          <a:xfrm>
            <a:off x="5851240" y="1954500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ивы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ивы не тянутся вверх, а стелются низко над землёй. Так им легче сохранять тепло и прятаться от сильных порывов ветра.
</a:t>
            </a:r>
            <a:endParaRPr lang="en-US" sz="962" dirty="0"/>
          </a:p>
        </p:txBody>
      </p:sp>
      <p:sp>
        <p:nvSpPr>
          <p:cNvPr id="17" name="Text 6"/>
          <p:cNvSpPr txBox="1"/>
          <p:nvPr/>
        </p:nvSpPr>
        <p:spPr>
          <a:xfrm>
            <a:off x="7403978" y="1942025"/>
            <a:ext cx="1477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растения используют лето без лишней спешки, но очень эффективно. Они быстро цветут, образуют семена и успевают завершить свой короткий жизненный цикл.
</a:t>
            </a:r>
            <a:endParaRPr lang="en-US" sz="9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их теплые хитрости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медведь: тёплая сила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не боится льда так сильно, как кажется. Его выручает густой мех и толстый слой жира, который помогает сохранять тепло. Светлая окраска делает его почти невидимым на снегу, а это удобно на охоте.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и пингвин: мастера холода 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защищается от стужи мощным телом, жиром и длинными бивнями. Пингвины, хотя и не умеют летать, отлично плавают и ныряют за пищей. В холодных морях именно вода часто становится их настоящим домом.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выживания в холоде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условий полярного пояса и приспособлений растений и животных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тьма у полюсов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1904175" y="2596748"/>
            <a:ext cx="23502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Летний полярный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солнце долго не скрывается за горизонтом. Растения используют каждый тёплый час, а животные успевают кормиться и выращивать детёнышей.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99975" y="2598487"/>
            <a:ext cx="23502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полярная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солнечный свет почти не появляется. Холод усиливается, и живым организмам приходится экономить силы, спать больше и искать укрытие.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1701" y="1503975"/>
            <a:ext cx="3640200" cy="25381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ест в холодных морях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68275" y="1901113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— начало цепи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морях всё начинается с планктона. Эти крошечные организмы ловят свет и становятся первым звеном для многих морских жителей, как маленькие невидимые строители жизни.
</a:t>
            </a:r>
            <a:endParaRPr lang="en-US" sz="953" dirty="0"/>
          </a:p>
        </p:txBody>
      </p:sp>
      <p:sp>
        <p:nvSpPr>
          <p:cNvPr id="11" name="Text 2"/>
          <p:cNvSpPr txBox="1"/>
          <p:nvPr/>
        </p:nvSpPr>
        <p:spPr>
          <a:xfrm>
            <a:off x="768275" y="2568921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рачки и рыба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Планктоном питаются мелкие рачки, а их, в свою очередь, поедает рыба. Так энергия постепенно переходит от самых маленьких существ к более крупным обитателям моря.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68275" y="323673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Тюлени и морские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служит добычей тюленям и многим птицам. Они зависят от морских запасов, поэтому особенно чувствительны к изменениям льда и богатства воды.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768275" y="3904540"/>
            <a:ext cx="42669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на вершине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киты завершают эту цепочку, фильтруя огромное количество мелкой пищи. Получается, что в полярных морях главная жизнь часто скрыта не на суше, а в воде.
</a:t>
            </a:r>
            <a:endParaRPr lang="en-US" sz="953" dirty="0"/>
          </a:p>
        </p:txBody>
      </p:sp>
      <p:sp>
        <p:nvSpPr>
          <p:cNvPr id="14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полярных районах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издавна живут ненцы, саамы, эскимосы и другие народы. Их быт связан с природой, а знания о снеге, льде и погоде передаются из поколения в поколение.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и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занятиями остаются оленеводство, рыболовство и охота. Эти занятия помогают получать пищу и одежду там, где обычное земледелие почти невозможно.
</a:t>
            </a:r>
            <a:endParaRPr lang="en-US" sz="1081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для мороза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шьют тёплую многослойную одежду из меха и других прочных материалов. Она защищает от ветра, помогает удерживать тепло и не мешает двигаться по снегу.
</a:t>
            </a:r>
            <a:endParaRPr lang="en-US" sz="1081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Жилища, сани, нарты и лодки приспособлены к льду, снегу и короткому лету. Благодаря этому можно жить и путешествовать в местах, где природа особенно сурова.
</a:t>
            </a:r>
            <a:endParaRPr lang="en-US" sz="10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станции и наблюдения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антарктических станциях живут и работают учёные из разных стран. Они приезжают не отдыхать, а наблюдать за природой в самых трудных условиях Земли.
</a:t>
            </a:r>
            <a:endParaRPr lang="en-US" sz="1088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исследователи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измеряют погоду, следят за ледниками, считают животных и проверяют чистоту воздуха. Каждое наблюдение помогает лучше понять, как устроен полярный мир.
</a:t>
            </a:r>
            <a:endParaRPr lang="en-US" sz="1088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данные показывают, как меняется климат и как реагируют льды. Это особенно важно, потому что перемены в Антарктиде влияют на всю планету.
</a:t>
            </a:r>
            <a:endParaRPr lang="en-US" sz="1088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районах результаты собирают долго и внимательно. Здесь невозможно ошибиться, ведь одна запись о температуре или льде может рассказать очень многое.
</a:t>
            </a:r>
            <a:endParaRPr lang="en-US" sz="1088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000" y="3062625"/>
            <a:ext cx="8219400" cy="1830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природы
</a:t>
            </a:r>
            <a:endParaRPr lang="en-US" sz="2646" dirty="0"/>
          </a:p>
        </p:txBody>
      </p:sp>
      <p:sp>
        <p:nvSpPr>
          <p:cNvPr id="12" name="Text 2"/>
          <p:cNvSpPr txBox="1"/>
          <p:nvPr/>
        </p:nvSpPr>
        <p:spPr>
          <a:xfrm>
            <a:off x="119305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особенно опасна для воды, птиц и морских животных. Она загрязняет берег и мешает перьям, меху и коже защищать живых существ от холода.
</a:t>
            </a:r>
            <a:endParaRPr lang="en-US" sz="1053" dirty="0"/>
          </a:p>
        </p:txBody>
      </p:sp>
      <p:sp>
        <p:nvSpPr>
          <p:cNvPr id="13" name="Text 3"/>
          <p:cNvSpPr txBox="1"/>
          <p:nvPr/>
        </p:nvSpPr>
        <p:spPr>
          <a:xfrm>
            <a:off x="3137000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мусор в полярных районах долго не исчезает. Он может попасть в воду, запутать животных и испортить чистые места, где природа восстанавливается очень медленно.
</a:t>
            </a:r>
            <a:endParaRPr lang="en-US" sz="970" dirty="0"/>
          </a:p>
        </p:txBody>
      </p:sp>
      <p:sp>
        <p:nvSpPr>
          <p:cNvPr id="14" name="Text 4"/>
          <p:cNvSpPr txBox="1"/>
          <p:nvPr/>
        </p:nvSpPr>
        <p:spPr>
          <a:xfrm>
            <a:off x="5080949" y="1942025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
</a:t>
            </a:r>
            <a:pPr algn="l" indent="0" marL="0">
              <a:lnSpc>
                <a:spcPct val="115000"/>
              </a:lnSpc>
              <a:buNone/>
            </a:pPr>
            <a:r>
              <a:rPr lang="en-US" sz="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Незаконная охота сокращает численность редких животных. Когда исчезает одна часть природной цепи, страдают и другие обитатели холодных морей и берегов.
</a:t>
            </a:r>
            <a:endParaRPr lang="en-US" sz="982" dirty="0"/>
          </a:p>
        </p:txBody>
      </p:sp>
      <p:sp>
        <p:nvSpPr>
          <p:cNvPr id="15" name="Text 5"/>
          <p:cNvSpPr txBox="1"/>
          <p:nvPr/>
        </p:nvSpPr>
        <p:spPr>
          <a:xfrm>
            <a:off x="7024896" y="1954488"/>
            <a:ext cx="18495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и таяние льда
</a:t>
            </a:r>
            <a:pPr algn="l" indent="0" marL="0">
              <a:lnSpc>
                <a:spcPct val="115000"/>
              </a:lnSpc>
              <a:buNone/>
            </a:pPr>
            <a:r>
              <a:rPr lang="en-US" sz="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лёд тает раньше обычного, животным труднее охотиться, отдыхать и выращивать детёнышей. Медведи, тюлени и птицы теряют привычные места жизни.
</a:t>
            </a:r>
            <a:endParaRPr lang="en-US" sz="9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полярную природу шаг за шагом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аккуратному поведению в Арктике и Антарктиде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постоянных жителей в Антарктиде нет.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договор об Антарктике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остаётся самым пустынным материком: люди приезжают туда только на время работы или исследований. Это помогает сохранить её суровую природу почти нетронутой.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Антарктида — две полярные истории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Арктика: море, лёд и жизнь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— это в основном океан, который зимой покрывается льдом. Здесь рядом с холодной водой живут белые медведи, северные олени и люди, привыкшие к ветру и снегу. Летом тундра ненадолго оживает, и всё вокруг становится шумнее и ярче.
</a:t>
            </a:r>
            <a:endParaRPr lang="en-US" sz="1011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Антарктида: материк льда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 похожа на огромный ледяной щит, укрывший целый материк. На суше почти нет привычных лесов и кустарников, зато у берегов кипит морская жизнь. Здесь можно увидеть пингвинов, тюленей и множество птиц, которые отлично чувствуют себя у воды.
</a:t>
            </a:r>
            <a:endParaRPr lang="en-US" sz="10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зоны напоминают, что жизнь умеет приспосабливаться даже к сильному холоду и ветру. Если беречь эти хрупкие места, они и дальше будут удивлять нас своей красотой.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пояс: суровый, но живой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2026-05-25T21:35:41Z</dcterms:created>
  <dcterms:modified xsi:type="dcterms:W3CDTF">2026-05-25T21:35:41Z</dcterms:modified>
</cp:coreProperties>
</file>