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Крылова: сатира, мудрость и живой русский язык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басни, которые легко запоминаются и точно говорят о людях.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объединил опыт драматурга, журналиста и редактора, чтобы создать русскую басню нового уровня. Опираясь на Эзопа и Лафонтена, он писал о знакомых людях, бытовых сценах и нравственных проблемах просто, точно и с юмором.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традиция басни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растёт интерес к просвещению, морали и общественным спорам; короткий аллегорический жанр становится особенно востребованным.
</a:t>
            </a:r>
            <a:endParaRPr lang="en-US" sz="1093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как форма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предметы позволяют говорить о пороках без прямых обвинений, делая сатиру безопасной и наглядной.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создаёт русскую басню
</a:t>
            </a:r>
            <a:pPr algn="l" indent="0" marL="0">
              <a:lnSpc>
                <a:spcPct val="130039"/>
              </a:lnSpc>
              <a:buNone/>
            </a:pPr>
            <a:r>
              <a:rPr lang="en-US" sz="5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наполняет традиционный жанр разговорной речью, бытовыми деталями и узнаваемыми характерами.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сюжеты и точные морали превращают басни в тексты, которые легко читать, обсуждать и запоминать.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басня стала языком нравственной критики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родился в Москве, много лет жил в Петербурге и служил в Императорской публичной библиотеке. Он хорошо знал литературную среду и разные слои общества.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сделал его внимательным к речи, привычкам и слабостям людей. В культуре он остался спокойным, наблюдательным классиком, умеющим видеть смешное и серьёзное одновременно.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как писатель и наблюдатель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45789"/>
            <a:ext cx="4063200" cy="1977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персонажи, пороки и нравственные выводы.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басни один главный конфликт и один ясный нравственный итог.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И. А. Крылова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басни Крылова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 Крылова ведут себя как люди: спорят, хитрят, работают, хвастают и ошибаются. Благодаря этому читатель сразу понимает характер героя и причину конфликта.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обычно обозначает хитрость, Муравей — трудолюбие, Волк — жестокость, Ворона — доверчивость. Образы запоминаются быстро, потому что связаны с узнаваемыми действиями.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делает басню не рассказом о зверях, а точным наблюдением о человеческих привычках. Через простой сюжет автор показывает поступок и его последствия.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аллегория у Крылова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сюжетов басен И. А. Крылова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баснях встречаются ситуации, где ошибка заметна сразу и понятна школьнику.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Крылова повторяются в общественной жизни и потому легко узнаются.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Крылов высмеивает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много коротких реплик, пословиц и точных сравнений. Они помогают быстро понять характер героя и сделать сцену особенно выразительной.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разговорно и просто, но каждое слово работает на смысл. Его фразы звучат так, будто их произносит живой человек в знакомой ситуации.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интонация не делает речь сложной: наоборот, она усиливает комизм. Поэтому басни понятны даже при первом чтении и хорошо запоминаются.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стали крылатыми выражениями и живут отдельно от текста. Их легко вспомнить, потому что они краткие, ясные и очень точные.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басен Крылова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басня Крылова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бытовая сцена превращается в нравственный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хвалит Ворону не из восхищения, а ради сыра. Несколько приятных слов заставляют Ворону потерять осторожность и показать, как легко довериться хитрой похвале.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басни строится на резком контрасте: льстивая Лисица выглядит уверенной, а Ворона — растерянной. Мораль ясно показывает, что лесть чаще выгодна тому, кто говорит, а не тому, кто слушает.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«Ворона и Лисица»: лесть как средство обмана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дни в басне символизируют свободу и радость, но именно тогда герой должен решать, как распорядиться временем. Крылов показывает, что бездумное веселье быстро превращается в проблему.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 время выбора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живет сегодняшним днем, не думая о будущем. Ее легкомыслие кажется безобидным, пока не приходит холод, когда уже нельзя исправить упущенное.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Беспечность Стрекозы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заранее заботится о запасах и действует последовательно. Его поведение подчеркивает ценность труда, дисциплины и умения думать наперед, а не только наслаждаться моментом.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Муравья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просто осуждает отдых, а напоминает: каждый выбор имеет итог. Крылов показывает, что свобода без ответственности приводит к нужде и стыду.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последствия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басни «Стрекоза и Муравей»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текстам басен И. А. Крылова «Ворона и Лисица» и «Стрекоза и Муравей»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черта характера определяет поступок и финал басни.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строит сюжет так, что поведение героя сразу ведет к успеху или поражению. Мораль рождается из характера, а не из случайности.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в ключевых баснях Крылова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изучения басен Крылова; оценка носит качественный характер, без точной статистики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вспоминают басни с коротким сюжетом и яркой речевой сценой, где мораль формулируется почти сразу.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нагляднее конфликт и чем проще реплики, тем легче басня запоминается и используется на уроках.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басни чаще всего узнаются школьниками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сюжеты легко узнаются в школьной жизни: в споре, командной работе, совместном проекте или обещании, которое кто-то не выполнил. Поэтому басни читаются как разговор о сегодняшних ситуациях.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 не редкие происшествия, а привычные человеческие ошибки: лень, зависть, самоуверенность, неумение слушать других. Такие черты встречаются в любой эпохе и не теряют актуальности.
</a:t>
            </a:r>
            <a:endParaRPr lang="en-US" sz="1295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 у Крылова часто звучит как готовая формула для повседневного случая. Именно поэтому его строки легко запоминаются и переходят из учебника в живую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басни Крылова звучат современно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особенно важно передать момент обмана: уверенная Лисица снизу и доверчивая Ворона наверху. Такой контраст сразу объясняет, кто действует хитро, а кто теряет осторожность. Изображение помогает заметить не только сыр, но и выражение самодовольства перед ошибкой.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 Ворона на одном дереве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этой басне обычно строится на противопоставлении: трудолюбивый Муравей занят делом, а Стрекоза выглядит растерянной и лишенной опоры. Зимний фон усиливает смысл, потому что зрителю сразу видно, насколько по-разному герои встретили трудное 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Муравей, Стрекоза и холодный сезон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иллюстрация помогает увидеть басню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басня Крылова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пересказа к пониманию морали.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входят в программы по литературе, потому что на их примере удобно учить понимать сюжет, характер героя и мораль. Они помогают тренировать вдумчивое чтение и пересказ.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из басен стали самостоятельными выражениями. Их используют, когда нужно коротко и точно охарактеризовать ситуацию, не пересказывая весь текст целиком.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Крылова нередко появляются в театральных постановках, инсценировках и учебных выступлениях. Простые роли и ясный конфликт делают басни удобными для живого исполнения.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Крылова стало знаком мудрой и ироничной наблюдательности. Его басни помнят потому, что они легко читаются, но при этом точно говорят о людских привычках.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русской культуре и школьной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 басен И. А. Крылова по школьному курсу литературы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помогают распознавать знакомые ошибки поведения еще до того, как они становятся серьезной проблемой.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сюжеты Крылова связаны с повседневными отношениями, поэтому их легко узнавать в школе, семье и среди друзей.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жизненные ситуации связаны с баснями Крылова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быстро вводит читателя в ситуацию, поэтому внимание не рассеивается. Сразу видно, кто действует разумно, а кто сам создает себе проблему.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конфликт делает басню похожей на маленькую сценку. Персонажи спорят, хвалят, ошибаются или хитрят, и именно в действии раскрывается их характер.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или неожиданная деталь усиливает смысл и помогает запомнить текст. Комизм у Крылова не ради шутки, а ради точного изображения человеческой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в конце собирает весь сюжет в один вывод. Благодаря этому басню легко пересказать, выучить и использовать как пример поведения в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басню сильной и легко запоминающейся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остаются важными, потому что в них есть и юмор, и точное наблюдение, и ясный урок. Они помогают узнавать человеческие слабости и учат смотреть на себя внимательнее.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Крылов: автор, которого понимают и дети, и взрослые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2026-05-23T00:09:39Z</dcterms:created>
  <dcterms:modified xsi:type="dcterms:W3CDTF">2026-05-23T00:09:39Z</dcterms:modified>
</cp:coreProperties>
</file>