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и его виды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мысль: тезис, аргументы, вывод.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используем рассуждение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встречается в ответах на уроке, в сочинениях, учебниках и обычных разговорах. Оно помогает не только высказать мнение, но и объяснить его с помощью фактов, примеров и причин.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рассуждения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 — это главная мысль текста, то есть то, что автор собирается доказать, объяснить или обосновать. Без чёткого тезиса рассуждение теряет направление и становится расплывчатым.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завершает рассуждение и подводит итог сказанному. Он должен логически следовать из аргументов и помогать читателю понять, к какому результату пришёл автор.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подтверждают тезис: это факты, примеры, наблюдения, правила, пословицы и жизненные случаи. Они делают мысль убедительной и показывают, что она опирается не на догадку, а на доказательства.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мысли к выводу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рассуждение развивается от тезиса к доказательству и итогу.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Рассуждение-доказательство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рассуждения отвечает на вопрос «почему это так?». Автор не просто высказывает мнение, а стремится убедить читателя в его правильности с помощью логики и проверяемых примеров.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убедить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доказательстве часто используют примеры из жизни, литературы, истории или науки. Чем точнее и уместнее аргументы, тем сильнее звучит мысль и тем легче её принять.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типа речи характерны слова-связки: во-первых, во-вторых, таким образом, поэтому, следовательно. Они помогают выстроить аргументы в понятную и последовательную цепочку.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доказательство особенно нужно в ответах и сочинениях, когда важно подтвердить свою позицию. Оно учит не спорить голословно, а опираться на факты и рассуждать последовательно.
</a:t>
            </a:r>
            <a:endParaRPr lang="en-US" sz="9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объяснение раскрывает причину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или 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вопрос: что произошло, почему изменилось или как устроено явление. Именно этот момент задаёт направление всему объяснению.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показывает причинно-следственные связи: называет условия, правила или обстоятельства, из-за которых событие стало возможным.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формулируется ясное объяснение. Читатель получает не спор, а ответ, который помогает понять правило, поступок или явление.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60" y="1935525"/>
            <a:ext cx="16762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размышлении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Рассуждение-размышление начинается с вопроса, на который нельзя ответить сразу. Автор сопоставляет разные варианты, замечает сомнения и постепенно приходит к собственному выводу.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тексте часто звучат разные точки зрения. Это помогает увидеть проблему шире и понять, что у одного вопроса может быть несколько разумных ответов.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завершает не готовая формула, а осмысленный итог. Он показывает, как автор пришёл к решению и почему именно этот ответ кажется ему наиболее убедительным.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каждый вид по-своему использует общую структуру текста: тезис, аргументы и вывод.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виды рассуждения отличаются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сильнее опирается на аргументы, объяснение — на причины, а размышление — на вопросы и поиск ответа.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речи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слова-связки ведут мысль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тезиса к аргументу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спрашивает, почему нужно беречь время, и ученик начинает ответ: сначала формулирует мысль, а потом добавляет «потому что». Эта короткая связка помогает сразу увидеть причину и делает рассуждение понятным без лишних объяснений.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выстраиваются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пользе чтения, удобно сказать: «во-первых», затем «во-вторых». Такие слова словно ставят стрелки на дорожке мысли и показывают, в какой последовательности следуют доказательства.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собирает всё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текста появляется «итак» или «следовательно», и читатель понимает: цепочка завершена. Мысль не обрывается, а приходит к ясному результату, как стрелка, которая дошла до последнего звена.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цель, слова и вопросы для каждого вида рассуждения.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трёх видов рассуждения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построены логично, но у каждого своя задача: убедить, объяснить или найти ответ.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рассуждение от повествования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показывает, что произошло сначала, потом и в конце. В центре внимания находятся действия персонажей, развитие событий и их последовательность во времени.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 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не пересказывает события, а объясняет, доказывает или оценивает. Его цель — показать, почему автор так думает и на чём основан его вывод.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важна цепочка событий, а в рассуждении — логика мысли. Поэтому один и тот же сюжет можно пересказать, а можно объяснить и оценить.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отвечает на вопросы когда? что случилось? , перед нами повествование. Если важнее вопросы почему? как это связано? , текст относится к рассуждению.
</a:t>
            </a:r>
            <a:endParaRPr lang="en-US" sz="12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рассуждение от описания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перечисляет особенности предмета, человека или явления: цвет, форму, размер, настроение, внешний вид. Оно помогает представить картину, а не объяснить ход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«почему?»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строится вокруг причины и вывода. Оно отвечает не только на вопрос что это такое? , но прежде всего на вопрос почему так происходит?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части текста могут быть связаны по признакам, а в рассуждении — по смыслу: тезис, доказательства, итог. Именно такая связь делает текст убедительным.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описание и рассуждение нередко встречаются вместе. Но ведущую роль всегда играет одна цель: показать признаки предмета или объяснить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 рассуждении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надёжными считаются аргументы, основанные на фактах, правилах, данных из книг и результатах наблюдений. Они помогают подтвердить мысль без лишних догадок.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 делает рассуждение понятным и близким читателю. Он показывает, как правило или идея работают в реальной ситуации, а не только в теории.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устойчивые выражения и известные правила тоже могут быть аргументами, если они точно связаны с темой. Важно, чтобы они не подменяли доказательство.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удачно подобранный пример часто убеждает сильнее длинного общего объяснения. Чем точнее аргумент связан с тезисом, тем яснее и прочнее выглядит вывод.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под тему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сочинении аргументы выбирают так, чтобы они были понятны и соответствовали теме. Случайные примеры ослабляют текст и мешают доказать основную мысль.
</a:t>
            </a:r>
            <a:endParaRPr lang="en-US" sz="8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мини-сочинения-рассуждения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тезис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ясно назвать главную мысль. Тезис должен отвечать на вопрос, что именно автор хочет доказать, объяснить или обсудить в своём тексте.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 два аргумента, которые подтверждают тезис. Лучше, если они различаются по содержанию, но одинаково помогают раскрыть основную мысль.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аргументов полезно привести пример, факт или жизненное наблюдение. Он делает рассуждение конкретным и помогает читателю лучше понять сказанное.
</a:t>
            </a:r>
            <a:endParaRPr lang="en-US" sz="1055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подвести итог и показать, к какому выводу приводит весь текст. Так мини-сочинение становится завершённым и логически цельным.
</a:t>
            </a:r>
            <a:endParaRPr lang="en-US" sz="1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ответа особенно важно, чтобы тезис был чётко сформулирован и подтверждён конкретными примерами, а не общими словами.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 нужно для убедительности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аргумента делают рассуждение убедительнее, чем один. Без тезиса и вывода текст теряет цель, а без примера становится слишком абстрактным.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теории рассуждения; дата не требуется, так как данные являются учебной схемой.
</a:t>
            </a:r>
            <a:endParaRPr lang="en-US" sz="6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рассуждения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самопроверки текста по основным признакам рассуждения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тезис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главная мысль сформулирована расплывчато, читателю трудно понять, что именно автор доказывает или объясняет. В таком тексте рассуждение теряет направление.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должны быть связаны с темой и тезисом. Если примеры подобраны случайно, они не подтверждают мысль, а только отвлекают от неё.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вывод просто повторяет начало, но ничего не добавляет. Хороший итог показывает результат рассуждения и завершает мысль, а не дублирует её.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связок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слов-связок текст звучит разрозненно. Слова потому что, поэтому, следовательно помогают увидеть связь между тезисом, доказательствами и выводом.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пересказом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вместо рассуждения писать простой пересказ событий. Тогда исчезают причины, доказательства и объяснение, а значит, теряется сам тип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рассуждать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учит сравнивать факты, замечать связи и делать выводы. Это помогает не только на уроках, но и в повседневных ситуациях, где нужно принять разумное решение.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писать сочинения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рассуждать, ему легче строить устный ответ и письменный текст. Мысль становится последовательной, а объяснение — более точным и убедительным.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объяснять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помогает спокойно и ясно объяснять свои решения, не споря без доказательств. Такой навык полезен в диалоге, на уроке и при обсуждении разных мнений.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Пригодится на других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рассуждения нужна на литературе, истории, биологии и других уроках. Везде, где требуется ответить на вопрос почему? , помогает умение доказывать и объяснять.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текста различаются не только содержанием, но и задачей: один рассказывает, другой показывает, третий объясняет ход мысли и причину вывода.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выделяется логикой и доказательностью, поэтому его легко узнать по вопросам почему? и зачем? Остальные типы сосредоточены на событиях или признаках.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теории типов речи; значения отражают условное сравнение признаков, а не статистику.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 — основа ясной мысли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помогает не просто высказывать мнение, а доказывать его, объяснять причины и делать выводы. Умение строить такой текст делает ответ точным, логичным и убедительным.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2026-05-28T17:22:18Z</dcterms:created>
  <dcterms:modified xsi:type="dcterms:W3CDTF">2026-05-28T17:22:18Z</dcterms:modified>
</cp:coreProperties>
</file>