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вокруг нас: основные темы и структура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живое и неживое, группы организмов и влияние человека на природу.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живого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живого мира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расширить лексический запас на английском и понять важность природы. Знания способствуют формированию экологической ответственности и объединению естественных наук.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живого и неживого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растут, питаются, дышат и размножаются. Они реагируют на изменения и осуществляют обмен веществ, что отличает их от неживых объектов.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дерево и камень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— живой организм, выполняющий все жизненные функции, в то время как камень не растет, не дышит и не меняется со временем.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автотрофы, производят пищу с помощью фотосинтеза и обеспечивают кислород.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сапротрофы, разлагают органику и взаимодействуют с растениями.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гетеротрофы, обладают разнообразием форм и видов передвижения.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живых организмов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— мельчайшие формы жизни, играют важную роль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открытых видов — животные, что подчёркивает их разнообразие в природе.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численности основных групп организмов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животных свидетельствует о широком поле для изучения в зоологии.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и его роль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солнечный свет в энергию и выделяют кислород, поддерживая жизнь на Земле.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растения средней полосы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клён, одуванчик и ромашка — обычные представители растительности в умеренном климате.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предоставляют пищу, укрытие и среду для обитания многих животных и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разнообразие и особенности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— древесное существо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и ловкая, белка живёт в кронах деревьев, питаясь орехами и семенами.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— перекати-поле водоемов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Амфибия, обитающая как в воде, так и на суше, со способностью быстро прыгать и дыхать кожей.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и ёж — примеры водной и наземной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— пресноводная рыба, а ёж — млекопитающее с иглами для защиты от хищников.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экологическая роль и типы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мёртвую органику, возвращая питательные вещества в почву.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союз с 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Образуя связи с корнями деревьев, грибы улучшают поглощение воды и минеральных веществ.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ядовитые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и лисички полезны для человека, а мухомор и бледная поганка — опасны и токсичны.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обеспечивают пищеварение, разложение органики и участвуют в заболеваниях человека и животных.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Триллионы
</a:t>
            </a:r>
            <a:endParaRPr lang="en-US" sz="6992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составляют основу жизни и влияют на здоровье и экосистемы.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признаки трёх групп живых организмов для удобства запоминания.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растения, животные и грибы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различия помогают быстро определить принадлежность объекта к группе.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растения: основные фазы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растения: основные фазы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 начинается с семени, которое прорастает, образуя молодое растение. Этот рост сопровождается формированием листьев и корней для дальнейшего развития.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период цветения, после которого формируются плоды и семена. Примером служит одуванчик, ежегодно повторяющий этот цикл, обеспечивая размножение.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передача энергии в природе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растений к хищникам через последовательные уровни питания, завершаясь разложением органики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водной среде живут рыбы и ракообразные, обладающие плавниками и способностями к дыханию под водой.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существа, например млекопитающие и насекомые, адаптированы к передвижению по суше и дыханию воздухом.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почвенные животные, такие как черви, имеют особенности для воздушной жизни и обитания в почве соответственно.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обитания: адаптация организмов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экосистема школьной территории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двора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территории растут клён и мхи, создавая благоприятные условия для других живых существ. Эти растения участвуют в круговороте веществ и формируют среду обитания.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воробьи активно населяют школьный двор, взаимодействуя с растениями и микроорганизмами. Они влияют на состояние почвы и распространяют семена.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в 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разлагаются микробами, обеспечивая питание растениям и животным. Такие связи демонстрируют взаимозависимость различных видов в школьном биоме.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яркую окраску, панцири и ядовитые железы для отпугивания хищников и защиты от опасностей.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растений и животных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обладают колючками и выделяют горькие или ядовитые вещества, что препятствует поеданию вредителями.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сформировались эволюционно и помогают видам выживать в естественной среде обитания.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природу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экологические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Свалки бытовых отходов на близлежащих территориях ухудшают состояние почв и воду. Сокращение численности птиц связано с разрушением их среды обитания.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утрата видов связаны с антропогенным воздействием. Это приводит к снижению биоразнообразия и нарушению экосистем.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поддерживает равновесие в экосистемах, обеспечивая эффективное функционирование природных процессов.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вклад в устойчивость природы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зависят от множества видов, что способствует стабильности и адаптации к изменениям.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служит источником лекарственных средств и новых материалов для человека.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организмами укрепляют устойчивость к внешним факторам и вредным воздействиям.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виды: причины и примеры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леопард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крупные хищники занесены в Красную книгу из-за браконьерства и сокращения ареала обитания, требуя охраны и восстановления среды проживания.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в горах, находится под угрозой исчезновения из-за охоты и разрушения естественных местообитаний, что снижает численность вида.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Комарова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водное растение, охраняемое законом. Ему угрожают загрязнение водоёмов и вытеснение сорняками, поэтому важно сохранять чистоту вод.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раздельного сбора мусора способствует уменьшению загрязнения и переработке отходов в школе.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акциях по очистке территории помогает восстановить природные места и поддерживает экологическую культуру.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улучшает экологическую обстановку и создаёт благоприятные условия для живых организмов.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 для сохранения природы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сверстников повышает осознанность и мотивацию к защите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живого мира для будущего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организмов развивает экологическое мышление и уважение к природе, расширяет знания и способствует ответственному отношению к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2026-05-07T16:34:46Z</dcterms:created>
  <dcterms:modified xsi:type="dcterms:W3CDTF">2026-05-07T16:34:46Z</dcterms:modified>
</cp:coreProperties>
</file>