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объясняет, почему тело меняет скорость: причины — силы, а мерой реакции служит масса.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Динамика. Законы механики Ньютона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механика Ньютона остаётся основой школьной физики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в «Математических началах натуральной философии» (1687) дал универсальные уравнения движения, объединив идеи Галилея, Кеплера и Гука. Классическая механика работает для макротел и скоростей, заметно меньших скорости света, поэтому и в 10 классе она главная.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5231" y="1686040"/>
            <a:ext cx="374588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отвечает на вопрос «почему изменяется скорость»: траектория интересна, но важнее понимать, какие силы заставляют тело ускоряться или тормозить.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скорости с причинами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силы взаимно компенсируются, ускорение может исчезнуть. Когда компенсации нет, равнодействующая задаёт и величину, и направление ускорения в выбранной системе отсчёта.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и баланс сил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показывает, как быстро меняется скорость. В задачах оно возникает не «само по себе», а появляется из-за действия конкретной равнодействующей сил.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как результат действия сил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Рассматриваются силы тяжести, упругости, трения, натяжения и реакции опоры. Их направление и точка приложения определяют итоговое движение тела.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разных типов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как мера инертности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характеризует, насколько тело «сопротивляется» изменению движения. Чем больше масса, тем сложнее добиться того же ускорения при одинаковом воздействии.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динамика на практике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и инерциальная система отсчёта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Инерция: что происходит без внешнего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— это свойство тела сохранять состояние покоя или равномерного прямолинейного движения, пока внешние воздействия не меняют это состояние. В привычных ситуациях это заметно по «продолжению» движения.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Инерциальные системы отсчёта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Ньютона справедливы в инерциальных системах отсчёта — таких, где при отсутствии сил скорость тела не меняется. На практике удобно считать приближённо инерциальными, например, равномерно движущиеся транспортные средства.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 законам Ньютона
</a:t>
            </a:r>
            <a:endParaRPr lang="en-US" sz="2562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схемы сил до ответа: логика вычислений и проверка результата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равнодействующая сил равна нулю, тело сохраняет покой или движется равномерно и прямолинейно. Значит, изменение скорости появляется только при несбалансированном внешнем воздействии.
</a:t>
            </a:r>
            <a:endParaRPr lang="en-US" sz="1268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 обязано «останавливаться», если воздействие сбалансировано: равномерное движение не требует постоянной силы. Это напрямую связано с инерцией и привычным ощущением «продолжения» пути.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Ньютона: закон инерции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также служит критерием инерциальности: в инерциальной системе отсчёта без действующих сил скорость не меняется, а ускорение возникает лишь при ненулевой равнодействующей.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направление ускорения совпадает с направлением равнодействующей силы, а величина зависит от массы.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 = ma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фиксированной силе лёгкое тело получает большее ускорение, чем тяжёлое.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вывод из второго закона Ньютона (классическая механика)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Ньютона: силы взаимодействия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 взаимодействие двух тел: сила всегда возникает в паре. Важно не искать «силу без причины», а увидеть, кто с кем взаимодействует.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два тела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Силы, действующие друг на друга, равны по модулю, противоположны по направлению и приложены к разным телам. Поэтому их нельзя складывать как силы, действующие на одно тело.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сил появляется одновременно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Земля при ходьбе, книга и стол, пушка и ядро, руки и мяч при броске — в каждом случае проявляется одна и та же логика взаимодействия.
</a:t>
            </a:r>
            <a:endParaRPr lang="en-US" sz="1033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примерах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ускорение зависит от сил и массы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наглядно показывает: при одинаковой силе разные массы дают разные ускорения, а при одинаковой массе увеличение силы растит ускорение прямо.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двух зависимостей следует ключевой смысл: масса замедляет разгон, а сила задаёт его интенсивность. Поэтому в задачах важно различать, что фиксируется в условии.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соотношению второго закона Ньютона a = F/m (без привязки к конкретным экспериментальным данным)
</a:t>
            </a:r>
            <a:endParaRPr lang="en-US" sz="11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направлена к центру Земли и равна произведению массы на ускорение свободного падения: Fтяж = mg. Её величина меняется с местоположением, а направление задаётся вертикалью.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упругости возникает при деформации и стремится вернуть тело в исходное состояние. В школьных задачах часто используют модель, где упругость зависит от величины деформации.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силы в механике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опоры действует перпендикулярно поверхности и уравновешивает часть действия тела на опору. В типовых схемах именно она поддерживает равновесие по нормали к поверхности.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трения препятствует относительному движению соприкасающихся поверхностей. Она направлена так, чтобы уменьшать скольжение или попытку сдвига, поэтому в задачах трение нужно определять по направлению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524" y="1477975"/>
            <a:ext cx="3971152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сил, встречающихся в задачах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системно выбрать силы в динамических задачах: важно учитывать не только «как называется сила», но и откуда она возникает, куда направлена, где приложена и в каких условиях появляется.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ключевое — верно собрать силы с их направлениями и условиями возникновения: один неверный знак или пропущенная реакция опоры меняют уравнения и ответ.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типовые формулировки школьного курса механики (ФГОС/учебники по физике для 9–10 классов).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падение и ускорение свободного падения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свободном падении сопротивлением воздуха пренебрегают, поэтому на тело действует только сила тяжести. Следовательно, ускорение постоянно и по модулю равно g; значение в школьных задачах обычно берут g≈9,8 м/с².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вакууме все тела падают одинаково независимо от массы: одинаковое ускорение получается из уравнения второго закона Ньютона. В школьной физике свободное падение — идеализированная модель для понимания роли силы тяжести.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покоя и трение скольжения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трение покоя реализуется перед началом движения: пока приложенная сила меньше порога, тело остаётся в покое, а сила трения подстраивается по модулю.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чтобы сдвинуть тело, нужна сила, превышающая максимум трения покоя; после начала движения достаточно меньшей силы из-за меньшего трения скольжения.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 материалам школьной механики; шкала условная (качественное сравнение, не измерение в Н).
</a:t>
            </a:r>
            <a:endParaRPr lang="en-US" sz="11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181" y="3188538"/>
            <a:ext cx="267563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наклонной плоскости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наклонной плоскости удобно разложить силу тяжести на две составляющие: вдоль плоскости и перпендикулярно ей. Первая отвечает за скатывание, вторая влияет на величину реакции опоры.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силы тяжести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вдоль плоскости определяется разностью составляющей тяжести и силы трения. При увеличении угла растёт компонент, «разгоняющий» тело, а при росте μ — усиливается торможение.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ускорение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наклонной плоскости применяют в задачах о санках, перемещении грузов и работе пандусов. Она позволяет переходить от словесного описания к уравнениям и прогнозировать, будет ли тело ускоряться.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модель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Перпендикулярная составляющая уравновешивается реакцией опоры, поэтому N зависит от угла наклона. От силы N затем определяется сила трения, которая может частично или полностью тормозить движение.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опоры и трение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направление ускорения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основана на утверждениях: ускорение отсутствует при нулевой равнодействующей; при ненулевой равнодействующей ускорение направлено туда же. Трение влияет на равнодействующую и может изменить картину.
</a:t>
            </a:r>
            <a:endParaRPr lang="en-US" sz="12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и действие силы во времени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связана с изменением импульса тела: F=Δp/Δt. При фиксированном изменении импульса увеличение времени взаимодействия уменьшает среднюю силу, действующую на тело или спортсмена.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спортивной практике это видно на мягких матах и амортизирующих покрытиях: они «растягивают» момент контакта. В результате импульс тот же, но сила становится меньше за счёт большего Δt.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безопаснее смягчать остановку: подушки безопасности и амортизирующие элементы удлиняют время торможения. Меньшая средняя сила снижает ударные нагрузки и уменьшает риск травм.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в разных механических ситуациях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участке следует указать направление равнодействующей: ускорение имеет тот же знак. Например, при свободном падении равнодействующая направлена вниз, а при разгоне лифта — вверх.
</a:t>
            </a:r>
            <a:endParaRPr lang="en-US" sz="1444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независимо от ситуации действуют одни и те же правила Ньютона. Меняются лишь набор сил и их направления, из-за чего меняется равнодействующая и знак ускорения.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на основе школьных моделей движения (условные значения для сравнения).
</a:t>
            </a:r>
            <a:endParaRPr lang="en-US" sz="12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механика хорошо описывает движение макротел и скорости, которые намного меньше скорости света. В школьных задачах это позволяет уверенно применять силы и уравнения движения без поправок на релятивистские эффекты.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применимости законов Ньютона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очень больших скоростях, сравнимых со скоростью света, точность классики падает, и нужно использовать теорию относительности. Но в большинстве учебных и бытовых ситуаций Ньютонианская модель остаётся рабочим инструментом.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процессах на уровне атомов и элементарных частиц, одних законов Ньютона недостаточно: там вступают в силу представления квантовой физики. Поэтому переход к «микромиру» требует другой теории описания.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730" y="1477975"/>
            <a:ext cx="3348339" cy="27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по динамике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ошибки чаще всего возникают до вычислений: из-за них неправильно формируется равнодействующая. Важно исправить схему сил, прежде чем подставлять формулы.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рисунок сил — главный «антиошибочный» шаг: большинство неверных ответов появляется из-за неверной схемы и знаков, а не из-за вычислительной техники.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разборы контрольных работ и задач по динамике в школьной практике (учебно-методические материалы).
</a:t>
            </a:r>
            <a:endParaRPr lang="en-US" sz="12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Ньютона связывают силу, массу и ускорение, поэтому позволяют объяснять покой, разгон, торможение и взаимодействие тел. Это фундамент школьной динамики и практический инструмент в технике, спорте и астрономии.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Ньютона: что они реально дают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2026-05-12T09:05:29Z</dcterms:created>
  <dcterms:modified xsi:type="dcterms:W3CDTF">2026-05-12T09:05:29Z</dcterms:modified>
</cp:coreProperties>
</file>