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в экосистеме: общий обзор и ключевые темы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взаимосвязей организмов и передачи энергии в природных сообществах.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питания в природе и научные основы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пищевых связей важно для изучения экологической устойчивости, круговорота веществ и сохранения биоразнообразия. Зарождение концепции связано с работами Чарлза Элтона XX века.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— это линейная последовательность организмов, передающих энергию через питание друг друга в экосистеме.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цепь: определения, основные звенья и типы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организмы, создающие органическое вещество посредством фотосинтеза, составляющие первый трофический уровень.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первого и последующих уровней — травоядные и хищники, которые получают энергию, потребляя других организмов.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— бактерии и грибы, разлагающие органику, возвращая вещества в почву для круговорота.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простой пищевой цепи и движение энергии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Трофический поток от продуцентов к хищникам в экосистеме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пищевых цепей: трофические уровни и длина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доминируют по численности, а длина пищевых цепей различается по экосистемам.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Длиннее цепи в лесах указывают на более сложные и устойчивые экосистемы, чем в степях и водоёмах.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старших классов, Энциклопедия экологии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58671"/>
            <a:ext cx="244327" cy="1954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взаимосвязи пищевой сети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цепей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сеть объединяет разные пищевые цепи, создавая комплексные взаимодействия между организмами.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Многофункциональность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организм часто участвует в нескольких цепях, занимает разные трофические уровни, расширяя связи.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Разветвлённость пищевой сети способствует стабильности благодаря альтернативным путям передачи энергии.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Дублирование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Взаимные связи уменьшают негативное воздействие исчезновения отдельных видов на экосистему.
</a:t>
            </a:r>
            <a:endParaRPr lang="en-US" sz="11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хищников, травоядных и редуцентов поддерживает равновесие численности и биомассы в природных сообществах.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ключевых хищников ведёт к избыточному размножению добычи, что вызывает деградацию растительности и ухудшение среды обитания.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виды, такие как бобры и волки, регулируют структурные процессы, обеспечивая экосистемную устойчивость и динамическое равновесие.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пищевых связей на устойчивость и баланс экосистемы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10% потерь энергии на каждом уровне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передаче энергии в экосистеме около 90% расходуется на метаболизм и тепло, только 10% доступно следующему уровню.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потери ограничивают количество трофических уровней и влияют на структуру сообщества.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пирамиды: чисел, биомассы и энергии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отражают закономерное уменьшение численности, биомассы и энергии на высших трофических уровнях.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структура обеспечивает эффективное использование ресурсов и поддерживает устойчивость экосистем.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экологии для старших классов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паразитов и паразитических связей в экосистемах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Паразиты, например трутовик на деревьях, влияют на устойчивость экосистем, ослабляя или уничтожая хозяев и изменяя пищевые потоки.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снижает биоразнообразие, нарушая баланс, однако является важной составляющей пищевых сетей с комплексными последствиями.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Взаимовыгодные отношения в природе: примеры мутуализма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муравьев и тлей в защите и питании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охраняют тлей от хищников, словно телохранители, получая взамен сладкие выделения, называемые медвяной росой. Этот взаимовыгодный союз позволяет обоим видам успешно существовать и расширять пищевые возможности в экосистеме.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мутуализма в поддержании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Взаимовыгодные связи, такие как взаимная защита и питание, усиливают продуктивность экосистем. Они создают дополнительные каналы обмена энергии и вещества, способствуя устойчивости и разнообразию природных сообществ.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пищевые связи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пестицидов нарушает естественные связи между насекомыми и птицами, что приводит к снижению численности важных звеньев в пищевых цепях. Это пагубно отражается на экологическом балансе.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урбанизация и распашка земель сокращают биологическое разнообразие и упрощают пищевые цепи. Вырубка лесов и мелиорация дополнительно разрушают среду обитания, снижая устойчивость экосистем.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пищевые сети обладают множеством взаимосвязей, что повышает их устойчивость к утрате отдельных видов благодаря дублированию функций в экосистеме.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сети с меньшим количеством связей менее гибки и более уязвимы к внешним изменениям, так как исчезновение ключевых видов приводит к разрушению всей системы.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являются тропические леса со сложными сетями и степи с относительно простыми цепями, где степень связности напрямую влияет на адаптивность экосистемы.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сложности пищевых сетей на устойчивость экосистемы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отдельных видов может вызвать резкий рост популяций других, например вредителей, что приводит к дестабилизации природных процессов и деградации среды.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нарушения пищевых связей в экосистемах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числа опылителей снижает урожайность сельскохозяйственных культур, создавая угрозу продовольственной безопасности и экономическим потерям на региональном уровне.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пищевых связей приводит к снижению биоразнообразия, ухудшению качества среды обитания и уменьшению продуктивности экосистем в целом.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воздействие может запустить негативные цепные реакции, которые сложно остановить без активных мер по восстановлению природного равновесия.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 методы изучения пищевых связей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— наблюдения и первые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Элтон заложил основы исследования пищевых цепей, глубоко изучая взаимоотношения между видами в природных сообществах.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Средина XX века — метод анализа содержимого желудков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начали анализировать желудочное содержимое животных для определения их питания и позиций в пищевых цепях.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 — применение мечения и радиотелеметрии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технологий позволило отслеживать миграции и пищевое поведение животных в естественной среде с высокой точностью.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 — использование ДНК-анализа и моделирования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включают генетический анализ остатков пищи и компьютерное моделирование для прогнозирования изменений в пищевых сетях.
</a:t>
            </a:r>
            <a:endParaRPr lang="en-US" sz="10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в водных экосистемах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продуцентов и консументов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фитопланктон обеспечивают первичное производство энергии в водных экосистемах. Рыбы и водоплавающие птицы выступают в роли консументов различных уровней, поддерживая сложную пищевую структуру.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редуцентов и круговорот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разлагают органические остатки, замыкая циклы веществ. Такая гармоничная работа всех звеньев обеспечивает баланс и стабильность водных биосообществ.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пищевых связей степных экосистем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злаковые растения — суслики — коршуны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злаковые растения служат основной пищей для сусликов, которые, в свою очередь, являются добычей коршунов. Эта простая, но эффективная цепь поддерживает энергетический поток и регулирует численность видов.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Перекрестные связи между грызунами и хищными птицами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Мышевидные грызуны питаются семенами и служат пищей для сов и других хищников. Их взаимодействие образует сложные сети, усиливающие устойчивость степной экосистемы.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степных сообществ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с их пищевыми сетями сохраняют генетическое и видовое разнообразие, играя важную роль в поддержании экологического равновесия и адаптации к климатическим изменениям.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трофическим связям и их значение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Гусеницы и палочники используют маскировку, чтобы избежать хищников, что увеличивает их шансы на выживание и поддерживает баланс в пищевых цепях.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 и млекопитающие развили когти, клювы и зубы для эффективной охоты, а некоторые растения вырабатывают ядовитые вещества для защиты от поедания.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смещает ареалы видов, нарушая привычные пищевые связи и приводя к утрате важных элементов экосистем.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вторгаются в экосистемы, вытесняя местных обитателей и ломая сложившиеся пищевые балансы.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 тяжелыми металлами и пластиком снижает численность ключевых видов, разрушая устойчивость пищевых сетей; ученые работают над мерами восстановления.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пищевым связям и пути их преодоления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пищевые сети обеспечивают динамическое равновесие и высокую устойчивость экосистем. Сохранение и восстановление этих связей критично для поддержания биоразнообразия и продовольственной безопасности будущих поколений.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устойчивых пищевых связей для будущего биосферы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2026-05-10T06:00:47Z</dcterms:created>
  <dcterms:modified xsi:type="dcterms:W3CDTF">2026-05-10T06:00:47Z</dcterms:modified>
</cp:coreProperties>
</file>