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954238"/>
            <a:ext cx="41433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Удивительное явление света и воздуха: миражи в жару и холоде.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3375" y="1127875"/>
            <a:ext cx="5853600" cy="1652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Мираж: как воздух рисует картинки
</a:t>
            </a:r>
            <a:endParaRPr lang="en-US" sz="3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дорога вдруг блестит как вода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Миражи люди замечали веками в пустынях и на дорогах. Они похожи на лужу, озеро или далёкую полоску воды, но это не чудо, а игра света в нагретом воздухе, который слоится по-разному.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свет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света мы не увидели бы ни дерево, ни дорогу, ни книгу. Свет идёт от Солнца и от других источников, а затем попадает в наши глаза и создаёт изображение предметов.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видеть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слой воздуха тёплый, а другой холодный, свет начинает немного изгибаться. Тогда глаза получают картинку не совсем из того места, где стоит настоящий предмет.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воздух бывает разным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воздухе свет летит почти по прямой линии. Поэтому мы легко понимаем, где находится предмет, и можем смотреть вдаль без странных смещений и неожиданных сюрпризов.
</a:t>
            </a:r>
            <a:endParaRPr lang="en-US" sz="991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он идёт прямо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Мираж на горячей дороге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тёмная дорога быстро нагревается под солнцем. Воздух совсем рядом с асфальтом становится очень тёплым, а выше он остаётся более прохладным, и слои начинают отличаться.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Нагретый асфальт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разного воздуха дорога может казаться мокрой и блестящей. Впереди будто лежит лужа, хотя на самом деле это только свет, который пошёл необычным путём.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Лужа, которой нет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смотришь вдоль горячего шоссе, тем сильнее заметен мираж. Он особенно хорошо виден там, где дорога длинная, ровная и почти не прерывается.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на расстоянии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подъезжает ближе, «вода» исчезает. Тогда становится ясно: перед ним не настоящая лужа, а красивый обман зрения, устроенный воздухом.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Исчезает при приближении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мираж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тёплый и холодный воздух меняют путь света.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Пустынный мираж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стоит высоко, песок быстро нагревается, а воздух над ним начинает дрожать. Вдалеке появляется блестящая полоска, похожая на воду.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Полдень в пустыне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видит голубоватую гладь и думает, что впереди есть спасительная вода. На самом деле это свет, который прошёл через разные слои горячего воздуха.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Путник замечает «озеро»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путник идёт ближе, мираж меняется или исчезает совсем. Вместо озера остаются только песок, небо и жаркий воздух.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и морские миражи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холодный день над морем свет может изгибаться так, что далёкий корабль кажется поднятым выше обычного. Иногда он выглядит вытянутым, словно его слегка растянули невидимые руки. Это не волшебство, а воздух с разной температурой.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будто парит над горизонтом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который «подпрыгнул»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водой в мороз береговая линия иногда кажется странной и неровной. Часть изображения словно висит в воздухе, а другая часть смещается в сторону. Из-за этого знакомый пейзаж становится очень необычным.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местах можно увидеть льдину или далёкий берег так, будто они находятся выше горизонта. Море при этом остаётся спокойным, а картинка в небе тихо меняется, как будто сама рисует себя заново.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Льдина на необычной высоте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мираж дрожит и меняется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142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кажется, что всё спокойно, воздух понемногу движется. Он смешивается, а тёплые и холодные слои постоянно сдвигаются, поэтому картинка миража не удерживается долго.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42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 стоит на месте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142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мираж словно трясётся, будто его кто-то слегка щекочет. Это происходит потому, что свет проходит через неустойчивый воздух, а не через неподвижное стекло.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2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дрожит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9168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слой воздуха становится чуть теплее или холоднее, путь света тоже меняется. Из-за этого мираж может растянуться, расплыться или неожиданно стать совсем другим.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9168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меняют форму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9168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измениться погоде или направлению ветра, и мираж быстро пропадает. Тогда волшебная «лужа» растворяется, словно её и не было.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68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исчезнуть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и перевёрнутый мираж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649725" y="3044975"/>
            <a:ext cx="27480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обычном миражe предмет кажется очень далёким, смещённым или похожим на воду у дороги. Свет идёт по необычному пути, и глаза показывают картинку не там, где находится настоящий предмет.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1649725" y="2470765"/>
            <a:ext cx="2748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мираж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696938" y="3044975"/>
            <a:ext cx="27480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изображение появляется вверх ногами. Такой мираж особенно удивляет: будто небо и земля поменялись местами. Но причина всё та же — свет проходит через слои воздуха по-разному.
</a:t>
            </a:r>
            <a:endParaRPr lang="en-US" sz="1300" dirty="0"/>
          </a:p>
        </p:txBody>
      </p:sp>
      <p:sp>
        <p:nvSpPr>
          <p:cNvPr id="10" name="Text 5"/>
          <p:cNvSpPr txBox="1"/>
          <p:nvPr/>
        </p:nvSpPr>
        <p:spPr>
          <a:xfrm>
            <a:off x="4696938" y="2470765"/>
            <a:ext cx="2748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Перевёрнутый мираж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Миражи над водой и льдом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Корабль, который «вытянулся»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спокойным морем далёкий корабль может показаться очень высоким и тонким, будто его нарисовали слишком длинным. Иногда он выглядит поднятым над линией горизонта. Это случается, когда свет изгибается в холодном или тёплом воздухе.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в небесном отражении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озером или морем береговая линия порой кажется странной и немного приподнятой. Часть изображения словно висит над водой, хотя на самом деле берег остаётся на своём месте. Воздух просто подшучивает над нашими глазами.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Льдина, которой будто стало выше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местах льдина может выглядеть необычно крупной, вытянутой или поднятой над горизонтом. Такой мираж особенно заметен там, где воздух над водой и льдом быстро меняет температуру.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6390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68903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6762" y="2943103"/>
            <a:ext cx="4063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миражи бывают чаще всего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асфальт сильно нагревается, и воздух у земли становится очень тёплым. Из-за этого на шоссе может появиться блестящая «лужа», которая исчезает, если к ней подъехать.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горячей дорогой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песке днём стоит сильный зной, а воздух над ним словно дрожит. Поэтому путнику может показаться, что впереди есть озеро, хотя вокруг только песок и небо.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жаркой пустыне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над морем или озером холодный воздух встречается с более тёплым, свет идёт необычным путём. Тогда берег, корабль или льдина могут выглядеть смещёнными и странно вытянутыми.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холодной водой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миражи тоже бывают заметны, особенно при сильном холоде и спокойном воздухе. Далёкие предметы могут казаться поднятыми над горизонтом, будто они немного парят.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морозных местах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мираж легче увидеть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яркий свет и разные слои воздуха создают заметную ложную картинку.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мираж отличается от отражения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возникает от воды, стекла или зеркала. Поверхность действительно есть, поэтому картинка связана с реальным предметом и обычно остаётся понятной и устойчивой.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поверхность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мираж часто выглядит как мокрое пятно или дальняя лужа. Но если подойти ближе, «вода» исчезает, потому что это был обман зрения.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Лужа, которой нет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Мираж появляется без зеркала и без воды под ногами. Его создают тёплые и холодные слои воздуха, которые заставляют свет идти необычным путём.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воздух рисует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остановился на привале и заметил вдали блестящую гладь, будто там лежало настоящее озеро. Он долго искал взглядом деревья и тень, но видел только песок. Через несколько минут чудесная вода исчезла, оставив лишь жаркий ветер.
</a:t>
            </a:r>
            <a:endParaRPr lang="en-US" sz="1188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за горизонтом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 долго шёл по горячему песку, и впереди вдруг показалась голубая полоска, похожая на воду. Верблюды замедлили шаг, а люди обрадовались, словно уже увидели оазис. Но чем ближе они подходили, тем быстрее «озеро» таяло.
</a:t>
            </a:r>
            <a:endParaRPr lang="en-US" sz="1268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Голубая полоска вдали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Миражи в рассказах путешественников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50" y="1782850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600" y="175685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350" y="1756850"/>
            <a:ext cx="468000" cy="46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глаза могут ошибаться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998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видят не сам предмет, а свет от него. Если лучи дошли до нас необычным путём, картинка может оказаться смещённой и очень похожей на настоящую.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2097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принимает свет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5360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старается быстро собрать всё увиденное в понятную сцену. Иногда он выбирает неверное место для предмета, потому что свет пришёл через разные слои воздуха.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6347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достраивает картинку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073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Мираж часто кажется очень убедительным, потому что его детали похожи на привычные вещи: воду, дорогу, берег или здание. Поэтому ошибиться совсем несложно.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69172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выглядит правдоподобно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учёные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проверяют, насколько тёплый воздух у земли и насколько холоднее он выше. Эти данные помогают понять, почему свет начинает идти необычным путём.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Измеряют температуру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тоже важна, потому что она влияет на состояние воздуха. Наблюдения помогают узнать, когда мираж появится ярче, а когда почти исчезнет.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на влажность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тихий на вид воздух постоянно шевелится. Учёные изучают его движение, чтобы объяснить, почему мираж дрожит, расплывается и быстро меняет форму.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 движением воздуха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миражах полезны для дорог, моря и путешествий. Они помогают лучше понимать видимость и не принимать обманчивую картинку за настоящую.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Заботятся о безопасности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несуществующей воде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жаркой пустыне путник увидел впереди блестящую полоску и решил, что там есть вода. Он пошёл быстрее, надеясь на отдых, но место всё не приближалось. Так мираж может увести человека в неверную сторону.
</a:t>
            </a:r>
            <a:endParaRPr lang="en-US" sz="1191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уверенность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очень устал, мираж кажется особенно убедительным. Он может поверить, что рядом есть озеро или тень, и забыть проверить дорогу. Поэтому в пустыне и на жарком шоссе важно быть очень внимательным.
</a:t>
            </a:r>
            <a:endParaRPr lang="en-US" sz="1185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мираж может быть опасен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мираж с настоящим предметом
</a:t>
            </a:r>
            <a:endParaRPr lang="en-US" sz="265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понять, когда странная картинка вдали может оказаться миражом.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миражах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548425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Мираж может напоминать лужу, реку, корабль или даже дом вдали. Иногда он показывает знакомый предмет так, что тот кажется совсем не на своём месте.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47179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нередко дрожит и расплывается, потому что слои воздуха всё время немного двигаются. Поэтому мираж выглядит как живой фокус природы.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меняется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395158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миражи могут переворачивать изображение. Тогда предмет кажется стоящим не так, как в жизни, и это особенно удивляет наблюдателя.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вверх ногами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31852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мираж выглядит волшебно, в нём нет чуда. Это просто свет, воздух и разные температуры, которые вместе создают необычную картинку.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всякой магии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Мираж показывает, как воздух и свет умеют шутить с нашими глазами. Он появляется по законам природы, но всё равно выглядит как маленькое чудо, которое хочется рассматривать снова и снова.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Мираж — удивительный урок природы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2026-05-25T23:17:47Z</dcterms:created>
  <dcterms:modified xsi:type="dcterms:W3CDTF">2026-05-25T23:17:47Z</dcterms:modified>
</cp:coreProperties>
</file>