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расположены прямые и плоскости: признаки, доказательства, расстояния и применения.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пространстве: основные понятия и связи
</a:t>
            </a:r>
            <a:endParaRPr lang="en-US" sz="38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тема нужна в курсе геометрии 10 класса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— часть стереометрии: она проясняет форму и взаимное расположение многогранников, помогает работать с чертежами и пространственными моделями. В задачах это опорный инструмент для доказательств, вычисления расстояний и анализа фигур.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Определения: прямые, прямая и плоскость, плоскости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в пространстве называют параллельными, если они лежат в одной плоскости и не пересекаются. Тогда у них общее расположение: одна «направлена» так же, как другая, но не встречается.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плоскость параллельны, если у них нет общих точек. Иначе говоря, прямая не принадлежит плоскости и не пересекает её — она проходит «рядом», сохраняя неизменную дистанцию.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плоскости параллельны, если они не пересекаются и расстояние между ними постоянно во всех точках. Это означает: плоскости «идут друг за другом» и не образуют общей линии пересечения.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не лежат в одной плоскости и не пересекаются. Они «разведены» по разным направлениям в пространстве, поэтому одного лишь отсутствия точки пересечения недостаточно для вывода.
</a:t>
            </a:r>
            <a:endParaRPr lang="en-US" sz="1178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Скрещивающиеся прямые как важное отличие от параллельных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параллельных прямых, скрещивающиеся прямые не имеют общего направления в смысле плоскости: попытка «свести» их в одну плоскость приводит к противоречию. Поэтому их нельзя назвать параллельными только по невстречаемости.
</a:t>
            </a:r>
            <a:endParaRPr lang="en-US" sz="1112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распознавания скрещивающихся прямых используют анализ принадлежности: рассматривают плоскости, которые могли бы содержать эти прямые. Если невозможно провести одну общую плоскость через обе прямые, значит случай скрещивания.
</a:t>
            </a:r>
            <a:endParaRPr lang="en-US" sz="1103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ключевой критерий — не пересечение само по себе, а невозможность расположить прямые в одной плоскости. Это помогает избежать распространённой ошибки при проверке параллельности.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прямых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угловым соотношениям при наличии секущей; вывод: прямые параллельны.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7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прямой и плоскости
</a:t>
            </a:r>
            <a:endParaRPr lang="en-US" sz="3047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Доказываем параллельность без измерения расстояний.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 двух плоскостей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взаимное расположение по общим прямым и параллельным линиям.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рёбра и грани в многогранниках
</a:t>
            </a:r>
            <a:endParaRPr lang="en-US" sz="2941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Параллелепипед: противоположные грани и рёбра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параллелепипеде противоположные грани параллельны, а противоположные рёбра равны и параллельны. Благодаря этому проще доказывать равенство отрезков, находить углы и восстанавливать геометрию по части рисунка.
</a:t>
            </a:r>
            <a:endParaRPr lang="en-US" sz="1374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Призма: «рядом» идут боковые рёбра и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призме боковые рёбра попарно параллельны, а основания лежат в параллельных плоскостях. Поэтому при построении чертежа достаточно правильно задать направленность боковых рёбер и положение оснований.
</a:t>
            </a:r>
            <a:endParaRPr lang="en-US" sz="1374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 пересечении двух прямых секущей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не задаёт численных мер: она показывает, какие именно угловые закономерности служат опорой для вывода о параллельности.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секущая образует указанные пары углов, результатом становится параллельность исходных прямых; при отсутствии пересечения нужно дополнительно проверять корректный случай.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принцип построения признаков параллельности прямых из школьного курса геометрии (качественное сравнение случаев).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09961" y="1676050"/>
            <a:ext cx="2109378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темы и их свойства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ключевые формулировки: как распознаётся параллельность и какой пример удобно использовать в школьных задачах.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разных объектов логика одна: сначала отслеживаем отсутствие пересечения, затем используем признаки через прямые или плоскости, а расстояния вводим перпендикуляром.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 (стереометрия, признаки параллельности и свойства многогранников).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задаётся длиной общего перпендикуляра, образующего с ними прямые углы 90°.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класса: определение расстояния между параллельными объектами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измерении расстояния мы опираемся на перпендикуляр как «линию кратчайшего пути» между объектами. Аналогично определяется расстояние между параллельными плоскостями — по перпендикуляру от любой точки одной плоскости к другой.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Параллельное проектирование и его свойства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параллельном проектировании прямые и плоскости переходят в линии и области той же «ориентации». Параллельность элементов сохраняется: параллельные прямые остаются параллельными после проецирования.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размеров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и углы не обязаны сохраняться. Одна и та же фигура может выглядеть вытянутой или сжатой, потому что масштабы по разным направлениям меняются.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 корректная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изображение может быть искажённым, взаимное расположение и параллельные связи остаются правильными. Поэтому метод применяют в черчении, схемах и изображениях пространственных фигур.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архитектуре и строительстве
</a:t>
            </a:r>
            <a:endParaRPr lang="en-US" sz="2688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Планировка, где «всё повторяется»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проекте здания легко увидеть семейства параллельных плоскостей: стены, перекрытия, площадки лестничных маршей. Такие параллельные поверхности помогают выдерживать единую геометрию этажей. В результате разметка становится точнее и проверка проще.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Окна и стойки как система прямых
</a:t>
            </a:r>
            <a:pPr algn="l" indent="0" marL="0">
              <a:lnSpc>
                <a:spcPct val="90000"/>
              </a:lnSpc>
              <a:buNone/>
            </a:pPr>
            <a:r>
              <a:rPr lang="en-US" sz="137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окон и элементы фасада формируют повторяющийся рисунок прямых. Пока вертикальные и горизонтальные направления остаются параллельными, сохраняется корректность пропорций по всей высоте. Это особенно важно при согласовании чертежей разных исполнителей.
</a:t>
            </a:r>
            <a:endParaRPr lang="en-US" sz="137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Косые перспективы не мешают чертежу
</a:t>
            </a:r>
            <a:pPr algn="l" indent="0" marL="0">
              <a:lnSpc>
                <a:spcPct val="90000"/>
              </a:lnSpc>
              <a:buNone/>
            </a:pPr>
            <a:r>
              <a:rPr lang="en-US" sz="13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визуально формы кажутся «наклонёнными», на чертеже фиксируются параллельные связи граней. Модульные конструкции опираются на параллельные линии и плоскости, чтобы компоненты стыковались без перекоса. Геометрия помогает избежать скрытых ошибок ещё до монтажа.
</a:t>
            </a:r>
            <a:endParaRPr lang="en-US" sz="1333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параллельность в повседневной жизни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требования к повторяемости и точности, тем чаще используют параллельные линии и поверхности — от школьных схем до компьютерных моделей.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параллельность особенно востребована там, где важны одинаковые ориентации элементов и удобство измерений в пространстве.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условная диаграмма на основе перечисленных в описании сфер (без статистики, дата составления: 13.05.2026)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доказательства параллельности в задачах
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логика доказательства для прямых, плоскостей и элементов многогранников.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первая: считать, что если прямые не пересекаются, то они обязательно параллельны. В пространстве бывают скрещивающиеся прямые — они не имеют общих точек и не лежат в одной плоскости.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вторая: опираться только на равенство углов, не указав, какая именно секущая проведена и какие углы сравниваются. Признаки параллельности требуют строгого соответствия: соответственные, накрест лежащие или односторонние.
</a:t>
            </a:r>
            <a:endParaRPr lang="en-US" sz="1295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третья: смешение признаков параллельности прямых и плоскостей. То, что подходит для двух прямых, не переносится автоматически на ситуацию «прямая — плоскость» или «две плоскости».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четвёртая: не проверять принадлежность прямых общей плоскости. Для доказательства параллельности часто необходимо явно связать объекты через плоскость, даже если на рисунке всё кажется «очевидным».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координатах и векторной форме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удобно сравнивать направляющие векторы прямых и нормали плоскостей: при пропорциональности возникают параллельные элементы. Далее полезна проверка пересечения через систему уравнений.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такова: одинаковое направление (для прямых) и пропорциональные нормали (для плоскостей) дают параллельность, а отсутствие общих решений помогает исключить пересечение.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10 класса: векторная и координатная интерпретации параллельности (без внешней статистики, 13.05.2026)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Корректная геометрия в CAD-моделях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3D-моделировании параллельные рёбра помогают строить многогранники без «скрытых перекосов». Параллельные плоскости задают толщину, слои и границы деталей, делая конструкцию устойчивой к ошибкам при редактировании.
</a:t>
            </a:r>
            <a:endParaRPr lang="en-US" sz="1371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цифровой графике и 3D-моделировании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линии в визуализации и каркасе
</a:t>
            </a:r>
            <a:pPr algn="l" indent="0" marL="0">
              <a:lnSpc>
                <a:spcPct val="100000"/>
              </a:lnSpc>
              <a:buNone/>
            </a:pPr>
            <a:r>
              <a:rPr lang="en-US" sz="131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компьютерной графике параллельные линии встречаются в каркасных моделях, изометрических схемах и сетках координат. Это важно для точного позиционирования элементов на экране и согласования размеров при проектировании.
</a:t>
            </a:r>
            <a:endParaRPr lang="en-US" sz="131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2641" y="1733225"/>
            <a:ext cx="1766218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формулировки параллельности для ключевых пар объектов и опорные признаки, которые помогают доказывать параллельность в задачах.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параллельность связывается с отсутствием пересечения и «устойчивым» геометрическим отношением: общим направлением или постоянным расстоянием между объектами.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10 класса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справочник формулировок по теме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пространстве: главное, что нужно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в пространстве объединяет определения, признаки и способы доказательства для прямых и плоскостей. Это основа задач про призмы, параллелепипеды, чертежи и модели: распознавая параллельные объекты, легче строить строгие рассуждения.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2026-05-13T10:42:30Z</dcterms:created>
  <dcterms:modified xsi:type="dcterms:W3CDTF">2026-05-13T10:42:30Z</dcterms:modified>
</cp:coreProperties>
</file>