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3. Let’s arrange a trip to England!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планировать школьную поездку в Англию на английском языке.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шестиклассникам тема поездки в Англию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дорогах, покупках, приветствиях и благодарностях, а также знакомит с городами Англии и простыми правилами путешествия. Школьники тренируют язык на понятных жизненных ситуациях и учатся читать короткие объявления и инструкции.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England and Great Britain: basic geography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England is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находится на острове Великобритания и входит в состав Соединённого Королевства. Это помогает понять, почему на уроках часто сравнивают country, island и capital.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capital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Англии — London. Именно с ней чаще всего связывают первую школьную поездку, потому что здесь много известных мест и удобный городской транспорт.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geography words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путешествий школьники постоянно используют слова country, city, capital, river и island. Эти слова нужны, чтобы описывать маршрут, читать карту и говорить о местности.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cities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учебного маршрута подходят London, Oxford, Cambridge, Liverpool и Manchester. Каждый город показывает отдельную сторону жизни Англии: образование, историю, культуру или транспорт.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matters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география делает поездку понятнее: ученики учатся находить города на карте, объяснять направление движения и связывать названия мест с реальным путешествием.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Англии и их главные особенности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городов показывает, чем каждый из них интересен школьникам.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раскрывает отдельную сторону английской культуры и даёт удобную тему для короткого рассказа на уроке.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страноведческий материал и общие сведения о городах Англии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 as the main destination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 первой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часто выбирают для школьного маршрута, потому что он показывает Англию с разных сторон сразу. Здесь легко увидеть исторические здания, современные улицы и знаменитые площади, а также познакомиться с городским ритмом и транспортом.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места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школьники могут узнать Big Ben, the Tower of London, Buckingham Palace, Trafalgar Square и the British Museum. Многие объекты удобно включать в один маршрут, поэтому день получается насыщенным и понятным.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маршрут для 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подходит для первой поездки ещё и потому, что многие достопримечательности связаны метро и автобусами. Группа может быстро перемещаться между музеями, площадями и набережной, не теряя времени на длинные переезды.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расходы школьной поездки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поездки помогает заранее понять, на что уйдёт больше всего денег, и избежать лишних трат.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статьи — transport и accommodation; free museums in London помогают сократить общую стоимость.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расходов для школьной поездки; дата не указана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73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взять с собой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нужен для поездки и проверки личности. Его следует хранить аккуратно и отдельно от денег, чтобы важные документы были в безопасности на всём маршруте.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documents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Билеты, подтверждение брони и другие документы помогают быстро пройти все этапы поездки. Их удобно держать в одном файле или папке, чтобы ничего не потерять.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 and insurance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несовершеннолетних важны согласие родителей и страховка. Эти документы подтверждают, что школьник может ехать организованно и при необходимости получить помощь.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Contacts for emergencies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телефон сопровождающего, адрес проживания и контакты родителей. Такая информация помогает быстро связаться с нужными людьми, если возникнет непредвиденная ситуация.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Visa rules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обязательно проверяют визовые требования и срок действия документов. Правила могут отличаться в зависимости от страны, поэтому подготовку начинают заранее.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поездки в Англию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школьного travel plan.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in England and suitable clothes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погода может меняться несколько раз за день, поэтому школьникам важно быть готовыми к дождю, ветру и прохладе даже при ясном утре.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зима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обычно умеренная, а зимой климат мягче, чем во многих северных странах Европы. Из-за этого поездка требует не слишком тяжёлой, но удобной одежды.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путешествия подходят raincoat, umbrella, comfortable shoes, sweater and a warm jacket. Эти вещи помогают чувствовать себя комфортно на улице и в музеях.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языковая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удобная тема для коротких высказываний на английском языке. Ученики могут описывать cloudy, rainy, windy или warm day простыми фразами.
</a:t>
            </a:r>
            <a:endParaRPr lang="en-US" sz="1242" dirty="0"/>
          </a:p>
        </p:txBody>
      </p:sp>
      <p:sp>
        <p:nvSpPr>
          <p:cNvPr id="13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одежда подобрана правильно, прогулки и экскурсии проходят спокойнее. Школьники меньше устают и могут дольше смотреть достопримечательности без лишнего дискомфорта.
</a:t>
            </a:r>
            <a:endParaRPr lang="en-US" sz="12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in London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Underground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метро помогает быстро добираться до музеев, парков и площадей. Для школьной группы это один из самых удобных способов передвижения в большом городе.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buses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двухэтажные автобусы легко узнать на улице. Они удобны для коротких поездок и позволяют увидеть город из окна во время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Oyster and contactless payment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Oyster и бесконтактная оплата упрощают поездки в метро и автобусе. Не нужно покупать отдельный билет на каждую поездку, что экономит время.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works for students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легко менять вид транспорта и строить маршрут на целый день. Это особенно удобно, когда группа посещает несколько достопримечательностей подряд.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phrases for travellers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фразы помогают спросить дорогу, сделать заказ, уточнить цену и поблагодарить собеседника в повседневных ситуациях поездки.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универсальны: они нужны в магазине, на улице, в кафе и в транспорте, когда важно говорить коротко и вежливо.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путешествий и вежливого общения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можно пойти бесплатно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Museum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музеев Лондона с большой коллекцией экспонатов. Школьникам он полезен для чтения подписей, названий предметов и коротких объяснений на английском языке.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History Museum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природы особенно интересен детям благодаря динозаврам, животным и наглядным залам. Он хорошо подходит для школьной группы, потому что материал легко воспринимается визуально.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Gallery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знаменитые картины и познакомиться с основами художественной лексики. Посещение помогает тренировать понимание простых описаний и названий цветов, форм и жанров.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Museum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интерактивных залов и понятных экспонатов о науке и технике. Такое место удобно для урока английского: дети читают короткие тексты и выполняют простые задания.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интереснее всего школьникам в Англии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привлекательны места, которые легко узнать по фотографиям и связать с уроками истории, культуры и языка.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музеи и парки, потому что они понятны детям и удобны для школьного маршрута; заметный интерес также вызывают знаменитые достопримечательности.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интересов для темы поездки; условные значения для наглядности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Politeness and cultural etiquette in England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важно спокойно стоять в очереди и не пытаться пройти вперёд. Для школьников это простой, но очень заметный знак уважения к другим людям.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 считается нормой в школе, музее, на экскурсии и при встрече. Опоздание может создать неудобство, поэтому лучше заранее планировать время выхода.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you, sorry и excuse me звучат часто и помогают обращаться к людям без грубости. Их используют в магазине, транспорте, кафе и на улице.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общественных местах не принято говорить слишком громко или привлекать к себе лишнее внимание. Спокойная речь помогает не мешать другим посетителям и пассажирам.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автобусе и метро не толкаются, держатся за поручни и уступают место пожилым людям. Такие правила легко запомнить и применять во время поездки.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во время поездки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 школьнику оставаться организованным и защищённым в дороге и в городе.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Souvenirs from England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открытки, магниты и кружки — самые понятные сувениры для школьников. Такие покупки легко выбрать быстро и удобно привезти домой как память о поездке.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Лондона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сувениры украшены автобусом, Big Ben или короной. Эти изображения помогают запомнить главные символы страны и связать покупки с темой путешествия.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покупке сувениров дети используют слова из темы shopping and gifts: price, please, thank you, souvenir, gift. Это делает реальную ситуацию частью урока английского языка.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конце дня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часто покупают перед отъездом или в последний день маршрута. Так не нужно носить лишние пакеты весь день и можно спокойно продолжать экскурсию.
</a:t>
            </a:r>
            <a:endParaRPr lang="en-US" sz="11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633054"/>
            <a:ext cx="4873500" cy="220024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one-week student route in England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маршрута показывает, как совместить знакомство с городом, культурные объекты и время для отдыха.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сочетает культуру, обучение и отдых, поэтому подходит для группы 6 класса и помогает увидеть разные стороны Англии.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маршрут для школьной поездки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make the trip cheaper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booking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 отель лучше бронировать заранее: так обычно проще найти более выгодную цену и выбрать удобные варианты для всей школьной группы.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 plan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важно составить общий список расходов и оставить запас на транспорт, еду и непредвиденные покупки. Это делает поездку более спокойной и понятной.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savings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билеты, дневные проездные и простые обеды помогают снизить расходы. Бесплатные музеи также делают программу интересной без лишних затрат.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при подготовке к поездке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становится проще, когда основные решения приняты заранее, а остальное можно проверить по списку перед выездом.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документы, бюджет и маршрут: именно они определяют, будет ли поездка организованной, безопасной и удобной.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приоритетов для подготовки к школьной поездке; условные значения для наглядности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successful trip to England includes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поездка в Англию получается тогда, когда документы готовы, бюджет продуман, а маршрут составлен заранее. Тогда школьники уверенно используют английский язык и чувствуют себя спокойно.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2026-05-30T15:59:32Z</dcterms:created>
  <dcterms:modified xsi:type="dcterms:W3CDTF">2026-05-30T15:59:32Z</dcterms:modified>
</cp:coreProperties>
</file>