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единицы времени
</a:t>
            </a:r>
            <a:endParaRPr lang="en-US" sz="3600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по времени: от секунд до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вокруг нас каждый день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сопровождает нас в школе, дома и в дороге. Оно подсказывает, когда начинать урок, делать перерыв, идти на праздник или ждать автобус. Без часов, календаря и расписания было бы настоящим хороводом!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 составляют одну минуту.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единиц времени в школьном курсе математики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 помогает измерять очень короткие действия: хлопок, шаг или моргание. Это самая маленькая единица в теме времени, поэтому с неё удобно начинать счёт.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стрелка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Секундная стрелка движется быстрее остальных и показывает, как меняются секунды. На часах её легко заметить: она как будто всё время спешит первой.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дела по минутам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 удобна для недолгих дел: чтения, зарядки, ожидания автобуса или игры на время. В одной минуте много секунд, поэтому даже короткое дело успевает стать заметным.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Секунды на циферблате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 и сутки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час состоит из 60 минут. Этого времени обычно хватает на урок, прогулку, тренировку или спокойный отдых перед следующим делом.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включают 24 часа. За это время успевают пройти утро, день, вечер и ночь — словно целый круг для одного дня.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помогают измерять более длинные дела, чем минуты, а сутки показывают весь дневной и ночной порядок жизни. Это очень удобно для режима дня.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единицы времени связаны между собой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показывают, как маленькие отрезки времени складываются в большие.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часа составляют одни сутки.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суток в школьном курсе математики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одни сутки успевают смениться утро, день, вечер и ночь. Это удобно помнить, когда нужно распределить сон, уроки, игры и отдых.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978" y="1341433"/>
            <a:ext cx="287014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15299" y="1341433"/>
            <a:ext cx="246012" cy="32801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42689"/>
            <a:ext cx="325505" cy="32550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28612"/>
            <a:ext cx="325505" cy="289338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помогают планировать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 начинается
</a:t>
            </a:r>
            <a:pPr algn="l" indent="0" marL="0">
              <a:lnSpc>
                <a:spcPct val="90000"/>
              </a:lnSpc>
              <a:buNone/>
            </a:pPr>
            <a:r>
              <a:rPr lang="en-US" sz="4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1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открывается понедельником, и с него обычно стартуют уроки, кружки и важные дела. Так легче настроиться на рабочий ритм после выходных.
</a:t>
            </a:r>
            <a:endParaRPr lang="en-US" sz="1390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дела по порядку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дням недели удобно распределять домашние задания, занятия и проверочные работы. Когда план понятен, ничего не теряется и не убегает в неизвестность.
</a:t>
            </a:r>
            <a:endParaRPr lang="en-US" sz="1333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Вчера, сегодня, завтра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помогают сравнивать время вокруг нас. С ними легко понять, что уже было вчера, что происходит сегодня и что случится завтра.
</a:t>
            </a:r>
            <a:endParaRPr lang="en-US" sz="1500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 для отдыха
</a:t>
            </a:r>
            <a:pPr algn="l" indent="0" marL="0">
              <a:lnSpc>
                <a:spcPct val="90000"/>
              </a:lnSpc>
              <a:buNone/>
            </a:pPr>
            <a:r>
              <a:rPr lang="en-US" sz="47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Суббота и воскресенье нужны для отдыха, прогулок, поездок и спокойных семейных дел. После них снова приходит учебная неделя, как по расписанию.
</a:t>
            </a:r>
            <a:endParaRPr lang="en-US" sz="143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семь дней
</a:t>
            </a:r>
            <a:pPr algn="l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неделе ровно 7 дней: понедельник, вторник, среда, четверг, пятница, суббота и воскресенье. Это удобно запоминать по порядку, как маленький стих.
</a:t>
            </a:r>
            <a:endParaRPr lang="en-US" sz="1440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календаря с выделенным днём
</a:t>
            </a:r>
            <a:pPr algn="l" indent="0" marL="0">
              <a:lnSpc>
                <a:spcPct val="90000"/>
              </a:lnSpc>
              <a:buNone/>
            </a:pPr>
            <a:r>
              <a:rPr lang="en-US" sz="45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календаря можно сразу увидеть нужную дату, если она отмечена цветом или рамкой. Так легко найти день рождения, праздник или начало каникул. Календарь помогает не перепутать числа и заранее спланировать важное событие.
</a:t>
            </a:r>
            <a:endParaRPr lang="en-US" sz="1373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в праздничной подготовке
</a:t>
            </a:r>
            <a:pPr algn="l" indent="0" marL="0">
              <a:lnSpc>
                <a:spcPct val="90000"/>
              </a:lnSpc>
              <a:buNone/>
            </a:pPr>
            <a:r>
              <a:rPr lang="en-US" sz="4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приближается праздник, календарь становится настоящим помощником. В нём удобно искать нужный месяц, считать дни до события и отмечать дату на листе. Именно поэтому названия месяцев важно знать без ошибок и без спешки.
</a:t>
            </a:r>
            <a:endParaRPr lang="en-US" sz="1406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подсказывает даты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— это время, за которое Земля делает один оборот вокруг Солнца. За это время сменяются сезоны, а природа будто переодевается.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году четыре времени года: весна, лето, осень и зима. У каждого сезона свой характер, свои краски и свои маленькие сюрпризы.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состоит из 12 месяцев. Он помогает считать возраст человека, сроки учёбы и время до каникул, чтобы не потеряться в делах.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проходит год, мы замечаем, как меняется погода, день становится длиннее или короче, а календарь переходит на новый круг.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и времена года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часы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на циферблате часовую стрелку: она указывает, какой сейчас час. Если стрелка стоит между цифрами, значит, час уже прошёл не до конца.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Минутная стрелка движется быстрее часовой и показывает минуты. Когда она на 12, начинается новый час, а когда на 6, проходит половина часа — 30 минут.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назвать время точнее, нужно смотреть сразу на обе стрелки. Так легко понять, например, что при часовой стрелке на 3 и минутной на 12 показывается 3 часа.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149" y="1354426"/>
            <a:ext cx="455014" cy="4550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065" y="1354426"/>
            <a:ext cx="341261" cy="4550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3214" y="1412656"/>
            <a:ext cx="2808300" cy="2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со стрелками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612917" y="1899829"/>
            <a:ext cx="3388739" cy="14958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Аналоговые часы показывают время с помощью стрелок и циферблата. По ним удобно учиться замечать, как проходит час, половина часа и четверть часа.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25253" y="1412656"/>
            <a:ext cx="2808300" cy="2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запись времени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44956" y="1899829"/>
            <a:ext cx="3388739" cy="14958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часы показывают время цифрами, например 8:00 или 14:25. Такая запись быстро читается и очень помогает в расписании уроков, поездок и кружков.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8225" y="397625"/>
            <a:ext cx="6621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и обычные часы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расписании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времени начинается день школьника: подъём, завтрак и сборы. В расписании утренние дела помогают не опаздывать и спокойно войти в рабочий ритм.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особенно важны точные записи времени, например 8:00. Они показывают, когда начинается занятие и сколько времени остаётся до звонка.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дела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в расписании появляются обед, кружки, прогулка и домашние задания. Время помогает распределить дела так, чтобы всё успеть без спешки.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по расписанию видно, когда пора отдыхать и готовиться ко сну. Так день заканчивается вовремя, а следующий начинается без лишней путаницы.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задачи на время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от чтения условия до записи ответа в нужной единице времени.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длительности событий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событие очень короткое, его удобно измерять секундами или минутами. Например, хлопок, прыжок или моргание длятся совсем недолго.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длинные дела считают часами, днями и неделями. Урок обычно длится дольше перемены, а прогулка — дольше одного короткого действия.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промежуток ещё больше, используют месяцы и годы. Так можно сравнивать школьные каникулы, возраст человека и сроки ожидания важного события.
</a:t>
            </a:r>
            <a:endParaRPr lang="en-US" sz="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 стене в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висит большой циферблат, и все ученики видят, когда начинается урок и когда звучит звонок. Стрелки двигаются спокойно, будто знают, что спешить некуда. Такой помощник нужен каждый день, чтобы не перепутать время.
</a:t>
            </a:r>
            <a:endParaRPr lang="en-US" sz="853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на столе
</a:t>
            </a:r>
            <a:pPr algn="l" indent="0" marL="0">
              <a:lnSpc>
                <a:spcPct val="90000"/>
              </a:lnSpc>
              <a:buNone/>
            </a:pPr>
            <a:r>
              <a:rPr lang="en-US" sz="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календаре отмечены даты, праздники и дни рождения. Он помогает быстро найти нужный день и не забыть о важной встрече. Ярко выделенные числа делают поиск проще, а целый месяц сразу становится понятным.
</a:t>
            </a:r>
            <a:endParaRPr lang="en-US" sz="882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Таймер на кухне и песочные часы
</a:t>
            </a:r>
            <a:pPr algn="l" indent="0" marL="0">
              <a:lnSpc>
                <a:spcPct val="90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Таймер подаёт сигнал, когда время истекло, а песочные часы красиво пересыпают песок из одной части в другую. Эти приборы полезны для игры, приготовления еды и коротких заданий. Время у них будто течёт на глазах.
</a:t>
            </a:r>
            <a:endParaRPr lang="en-US" sz="888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для измерения времени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места в теме времени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ребята путают часовую и минутную стрелки. Помогает простая проверка: короткая стрелка показывает часы, а длинная — минуты, и она движется быстрее.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хорошо запомнить, что в одном часе 60 минут, а в одной минуте 60 секунд. Эти числа стоит повторять вслух, как весёлую считалочку.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сложно не перепутать дни недели и месяцы. Здесь выручает порядок: если называть их каждый день, они запоминаются почти сами, как любимая песня.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работа с часами и календарём делает тему понятнее. Чем чаще ученик читает время, тем увереннее он справляется с заданиями.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2375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перевода единиц времени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49546" y="2769725"/>
            <a:ext cx="1003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минуты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120 секунд, потому что в одной минуте 60 секунд. Две минуты — значит 60 + 60, и ответ получается быстро.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2033671" y="2769725"/>
            <a:ext cx="1003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часа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трёх часах 180 минут. Сначала вспоминаем, что в часе 60 минут, затем умножаем 60 на 3.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69471" y="2769725"/>
            <a:ext cx="1003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суток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суток равны 48 часам, потому что в одних сутках 24 часа. Здесь удобно считать по два десятка и ещё немного.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083146" y="2769725"/>
            <a:ext cx="1003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неделя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неделя — это 7 суток. Такое равенство помогает считать школьные дни и планировать дела на ближайшие семь дней.
</a:t>
            </a:r>
            <a:endParaRPr lang="en-US" sz="1453" dirty="0"/>
          </a:p>
        </p:txBody>
      </p:sp>
      <p:sp>
        <p:nvSpPr>
          <p:cNvPr id="13" name="Text 5"/>
          <p:cNvSpPr txBox="1"/>
          <p:nvPr/>
        </p:nvSpPr>
        <p:spPr>
          <a:xfrm>
            <a:off x="6582046" y="2769725"/>
            <a:ext cx="1003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году 12 месяцев. Это удобно помнить, когда нужно назвать возраст, сроки учёбы или время смены сезонов.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53600" y="1160879"/>
            <a:ext cx="286072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97030"/>
            <a:ext cx="481766" cy="38541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режим дня школьника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утром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начинается в одно и то же время, поэтому организм быстрее просыпается. Утро становится спокойным, если не торопиться и делать всё по порядку.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задания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уроки и домашняя работа стоят в расписании, легче не забыть важное. Время помогает распределить силы, чтобы хватило и на учёбу, и на отдых.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 отдых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нужен перерыв, чтобы погулять, подвигаться и немного передохнуть. Такой отдых делает день приятнее и помогает снова быть внимательным.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 расписанию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 одно и то же время помогает хорошо выспаться и утром быть бодрым. Если день заканчивается вовремя, то и следующий начинается без сонной борьбы.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— наш ежедневный помощник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Секунды, минуты, часы и другие единицы помогают понимать, сколько длится событие и когда оно происходит. Если уметь читать часы и календарь, время перестаёт путать и начинает работать на нас.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2026-05-24T11:16:19Z</dcterms:created>
  <dcterms:modified xsi:type="dcterms:W3CDTF">2026-05-24T11:16:19Z</dcterms:modified>
</cp:coreProperties>
</file>