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возникновение и ключевые вопросы происхождения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 объединяет химию, астрономию, геологию и эволюцию.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проблемы происхождения живого вещества и 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начале жизни обсуждался с древности и получил научное развитие в XIX–XX веках благодаря достижениям в различных науках, формируя междисциплинарный подход.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гипотезы: абиогенный синтез органики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Вёлера в 1828 году показал синтез мочевины из неорганических веществ, доказав возможность образования органики вне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положило начало развитию органической химии и сформировало базу для гипотез о химическом происхождении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абиогенного синтеза стала важной научной основой для дальнейших исследований происхождения живого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Панспермии: космическое происхождение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Предложенная Аррениусом в 1903 году, теория утверждает, что жизнь могла быть занесена на Землю из космоса посредством метеоритов и комет.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расширяет рамки поиска жизни, рассматривая космическое происхождение биомолекул и микроорганизмов.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стимулирует исследования внеземных объектов в попытках обнаружить признаки жизни или её предшественников.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аминокислот и органических соединений в метеоритах, таких как Мерчисон, усиливает возможность этого сценария.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биохимической эволюции: опыты и предпосылки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гг.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 Холдейн предложили теорию биохимической эволюции, формулировав идею о синтезе органических молекул в условиях восстановительной атмосферы.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температуры, наличие аммиака, метана, водорода и водяного пара создавали благоприятную среду для химических реакций.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усиления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излучение, молнии и вулканическая активность ускоряли образование сложных органических соединений.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предпосылок жизни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способствовали накоплению органики, необходимой для последующего появления простейших форм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имитация первичной атмосферы Земли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Миллер и Юри создали модель древней атмосферы, смешав метан, аммиак, водород и водяной пар. Электрические разряды имитировали молнии, запуская химические реакции.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эксперимента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реакции возникли аминокислоты, сахара и жирные кислоты — ключевые вещества для белков и других биополимеров, подтверждая возможность естественного синтеза.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уверенно доказал, что условия ранней Земли могли способствовать возникновению органических молекул без участия живых организмов.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43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катализаторы и гидротермальные источники в происхождении жизни
</a:t>
            </a:r>
            <a:endParaRPr lang="en-US" sz="1433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катализаторы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 и пириты ускоряют химические реакции, способствуя полимеризации органических молекул в сложные биополимеры.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горячие источники снабжают энергией и минералами, создавая среду для концентрации и стабилизации органических соединений.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Протоклеточные структуры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условиях могли формироваться первичные клеточные комплексы с липидными оболочками и реакционноспособной внутренней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протоклеток: основы клеточной организации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таких структур возникали простейшие биохимические процессы, включая зародышеобразование молекул и примитивное воспроизведение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представляли собой липидные капли с избирательной мембраной, отделяющей внутреннее содержимое от окружающей среды и регулирующей обмен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рибозимов, способных к саморепликации и каталитической активности, открыли новые перспективы понимания ранней эволюции.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периода начались активные лабораторные исследования рибозимов, подтверждающих каталитическую и генетическую роль РНК.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Томаса Чеха и Сидни Алта-мана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автотрофии: ранние фотосинтетики и фиксация углекислого газа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процессы заложили фундамент для дальнейшего развития биосферы и разнообразия живых организмов.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цианобактерии освоили процесс фиксации CO2, используя солнечную энергию для синтеза органических веществ, что стало базой ранних экосистем.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примитивный фотосинтез начал преобразовывать атмосферу, вводя кислород и меняя химический состав Земли.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и кислородная революция: появление фотосинтеза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представляют собой осадочные биоструктуры, сформированные колониями цианобактерий около 3,5 млрд лет назад. Их ископаемые находки в Австралии и Африке подтверждают раннее развитие фотосинтеза на Земле и важность микроорганизмов в формировании биосферы.
</a:t>
            </a:r>
            <a:endParaRPr lang="en-US" sz="69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древние свидетельства жизни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цианобактерий привел к постепенному накоплению свободного кислорода в атмосфере и гидросфере. Это явление стало основой для радикального изменения химического состава планеты и последующей эволюции живых организмов.
</a:t>
            </a:r>
            <a:endParaRPr lang="en-US" sz="777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цианобактерий в накоплении кислорода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кислородная катастрофа и её последствия для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млрд лет назад концентрация кислорода в атмосфере резко возросла вследствие массового фотосинтеза цианобактерий. Это событие получило название Великой кислородной катастрофы.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вызвал вымирание многих анаэробных организмов, сформировал озоновый слой и способствовал появлению аэробных форм жизни, существенно изменив биогеохимические циклы планеты.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эукариот: эндосимбиоз и усложнение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— ключевой процесс, при котором одна клетка поглотила другую, которая стала митохондрией или пластидой, улучшив энергетический обмен.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произошло примерно 1,8 млрд лет назад, что позволило клеткам обрести более сложную структуру и функции, отличающие эукариоты от прокариотов.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эффективное производство энергии, а пластиды — фотосинтез, что увеличило возможность выживания и адаптации организмов к разным средам.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стал основой для дальнейшего усложнения организмов, давая старт разнообразию многоклеточных и специализированных форм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многоклеточности: расширение возможностей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млн лет назад начался переход к многоклеточности, представленный эдиакарской фауной. Эти организмы обладали специализацией клеток и зачатками тканей, что повышало их жизнеспособность.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подтверждают значительный рост разнообразия форм и усложнение организации живых систем, заложив фундамент для дальнейшей эволюции сложных организмов.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дифференциация живых организмов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— резкое увеличение числа видов и появление новых биологических типов животных около 541 млн лет назад. За это время сформировались многие современные филы и сложные структурные особенности организмов.
</a:t>
            </a:r>
            <a:endParaRPr lang="en-US" sz="75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Всплеск разнообразия за короткий период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разнообразие организмов вызвало развитие сложных пищевых связей и экологических взаимоотношений, что способствовало стабильности и динамике экосистем того периода.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формирование пищевых сетей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свидетельствуют о внезапном появлении новых органов и структур, что отражает резкое усложнение биологических форм, заложив основу для дальнейшего эволюционного прогресса.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Феноменальные анатомические инновации
</a:t>
            </a:r>
            <a:endParaRPr lang="en-US" sz="1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суши: расширение границ жизни и формирование экосистем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Силурийский период: выход растений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освоили сушу, способствуя формированию почвы и последующему развитию биогеохимических циклов, что расширило условия обитания для других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период: завоевание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животные начали осваивать сушу, включая первые позвоночные и насекомых, что стало важным шагом к формированию новых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наземных экосистем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устойчивых экосистем на суше с сочетанием растений и животных увеличило биологическое разнообразие и усложнило взаимодействия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данные МСОП, 2020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обновление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связаны с глубокими экологическими потрясениями, влекущими за собой перестройку экосистем и эволюционное обновление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вымирающих видов освобождала экологические ниши, что стимулировало возникновение новых адаптивных форм жизни и биологических сообществ.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в формировании живого вещества
</a:t>
            </a:r>
            <a:endParaRPr lang="en-US" sz="23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спонтанные изменения в ДНК — служат источником генетического разнообразия и новых свойств у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позволяет обмен генетической информацией между особями, усиливая вариативность и адаптивные возможности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генов, особенно у бактерий, способствует быстрой передаче полезных признаков и расширению экологического спектра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изучению происхождения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 анализ марсианских метеоритов активно исследуют возможность существования жизни за пределами Земли, расширяя границы астробиологии.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лабораторные эксперименты по химической эволюции позволяют воссоздавать простейшие жизненные структуры и изучать процессы формирования органики.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происхождения жизни для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живого вещества объединяет различные науки, углубляет понимание эволюции и способствует развитию технологий, необходимых для медицины, биотехнологии и космических исследований.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2026-05-10T04:02:19Z</dcterms:created>
  <dcterms:modified xsi:type="dcterms:W3CDTF">2026-05-10T04:02:19Z</dcterms:modified>
</cp:coreProperties>
</file>