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двух всадников в литературе: образ, конфликт, символика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всадников превращает бой в испытание чести и судьбы.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сцена конного поединка нужна читателю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сцена быстро соединяет действие, характеры и моральный выбор. В нескольких строках автор показывает напряжение, мужество, справедливость и цену победы, поэтому эпизод особенно важен для внимательного анализа.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роль поединка: кульминация и проверка героя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обычно становится кульминацией: до него нарастает напряжение, а в момент столкновения сюжет достигает максимальной остроты и не может развиваться в прежнем темпе.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бою раскрываются решимость, выдержка и нравственная стойкость героя. Именно действие, а не разговор, показывает, способен ли он сохранить достоинство в предельной ситуации.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 схватки часто решает не только физическую победу, но и право на уважение, любовь, лидерство или восстановление справедливости.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создаёт образ конного боя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боя строится через движение: разгон, сближение, удар, паузу. Автор использует ритм, чтобы читатель ощущал стремительность и почти физическую близость столкновения.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Дополняют картину звук, цвет и ракурс: блеск оружия, пыль, топот копыт, наклон корпуса всадника. Контраст красоты и опасности делает сцену особенно выразительной.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элементы сцены поединка и их функция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деталь помогает понять и характер, и напряжение боя.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убедительна тогда, когда каждая деталь работает на динамику и раскрытие героя.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художественных приёмов в сценах конного поединка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героя-всадника как носителя чести и характера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не только ради победы, но и ради сохранения собственного достоинства. Его поступок оценивается через верность правилам, слову и долгу.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приобретает смысл только тогда, когда герой остаётся справедливым. Поэтому поединок проверяет не лишь мастерство, но и внутреннюю позицию персонажа.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 действии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смелость проявляется не в громких словах, а в точности движения и способности сохранять контроль в опасный момент боя.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как продолжение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часто показывает, что поведение коня отражает состояние всадника. Послушание, резкость, выносливость и готовность к рывку усиливают образ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сцены поединка двух всадников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эпизода от завязки до смыслового итога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языка создают напряжение в сцене поединка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средства, которые ускоряют чтение и дробят фразу на короткие смысловые удары.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создаётся прежде всего ритмом речи и динамикой глаголов, а не только самим событием.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типичным приёмам художественного описания сцены поединка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изображении поединка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передаёт оценку через эпитеты, выбор деталей и интонацию рассказчика. Одного героя он может показать благородным и собранным, другого — резким, коварным или самоуверенным.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автора заметна и в том, кому сопутствует удача, чья речь звучит убедительнее и чьи жесты вызывают уважение. Даже внешне нейтральное описание содержит скрытую оценку.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сцены закрепляет отношение автора к столкновению. Победа, поражение или отступление становятся не просто событием, а нравственным комментарием к поведению персонажей.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как часть образа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сцене поединка конь не сводится к транспортному средству. Он подчёркивает силу, подготовку и достоинство всадника, помогая читателю увидеть героя в действии.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в литературном образе поединка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Конь как средство передачи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коня часто передаёт внутреннее состояние человека: напряжение, решимость, усталость или тревогу. Так образ становится цельным и особенно выразительным.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4757" y="1151850"/>
            <a:ext cx="406168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двух всадников в литературных жанрах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в разных жанрах получает разные оттенки, но везде сохраняет конфликт, напряжение и проверку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определяет тон сцены, но не её ядро: поединок всегда выявляет характер героя и смысл конфликта.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традиций изображения конного поединка в эпосе, балладе, исторической прозе и приключенческой литературе.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и различие реального боя и художественного изображения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Реальный бой в тексте не копируется буквально: писатель выбирает только те детали, которые помогают построить ясную и напряжённую композицию эпизода.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изображение делает столкновение более выразительным, усиливая ритм, зрительность, символику и психологическую значимость каждого движения.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Достоверность сохраняется через точные предметные детали, однако они подчинены авторскому замыслу и могут быть выделены или укрупнены.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показать героизм или трагизм, автор допускает преувеличение, чтобы эпизод стал не только событийным, но и смысловым.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сцены поединка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напряжением в подобных сценах обычно ускоряется и синтаксис: фразы становятся короче, а описания — плотнее и резче.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эмоций совпадает с моментом столкновения, а затем напряжение быстро снижается, подчёркивая композиционную завершённость эпизода.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эмоциональной динамики, составленная по общим принципам анализа литературной сцены поединка.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раскрывают характер персонажа в поединке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Манера сближения с противником показывает самообладание: осторожный расчёт, уверенный натиск или поспешная агрессия сразу задают читателю оценку героя.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в седле, точность жестов и экономность движений раскрывают внутреннюю дисциплину персонажа и его готовность действовать без лишней бравады.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сопернику особенно важно: уважение к равному, презрение к слабому или нарушение правил чести помогают понять нравственную позицию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исхода поединка в художественном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переходов в сцене конного боя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и словесные средства передачи динамики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Динамику сцены создают прежде всего зрительные детали: блеск металла, взмах гривы, наклон корпуса, пыль, резкий поворот и напряжённая линия движения, которая будто ведёт взгляд читателя вперёд.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звуковые элементы: топот копыт, свист воздуха, краткая тишина перед ударом. Именно их сочетание делает сцену почти кинематографичной и усиливает ощущение 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сцены поединка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сцены особенно заметен, когда исход боя влияет не только на событие, но и на дальнейшее понимание героя читателем.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честь и испытание: именно они переводят бой из уровня действия в уровень идеи.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смысловых акцентов, составленная по общим принципам анализа литературного эпизода.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644" y="3056615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34306" y="1155650"/>
            <a:ext cx="259875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09294" y="3042842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мотив двух всадников остаётся узнаваемым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конфликт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сразу задаёт понятное столкновение двух сил, поэтому читатель без труда улавливает суть эпизода и его драматическую направленность.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28365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воль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читается как борьба характеров, где важны не только сила и оружие, но и выбор, выдержка и личное достоинство каждого героя.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309300" y="16200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Конный бой строится на быстром движении, резких поворотах и смене темпа, что делает эпизод напряжённым и зрелищным даже в кратком описании.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309300" y="3496400"/>
            <a:ext cx="36216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Живучесть в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легко переосмысливается в разных эпохах и жанрах, поэтому остаётся заметным в классике, экранизациях и современных интерпретациях.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сцену поединка художественно убедительной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сцены зависит от того, как языковые и композиционные детали работают вместе и усиливают впечатление от боя.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возникает там, где действие, образность и ритм речи поддерживают друг друга и ведут к точной развязке.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 анализа художественной сцены поединка в литературе.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поединок как проверка героя и смысла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Поединок двух всадников в литературе важен не сам по себе, а как момент, в котором действие, характер и авторская мысль сходятся в одном напряжённом эпизоде.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2026-05-23T10:44:23Z</dcterms:created>
  <dcterms:modified xsi:type="dcterms:W3CDTF">2026-05-23T10:44:23Z</dcterms:modified>
</cp:coreProperties>
</file>