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Highlights of Sport: тема урока английского языка в 8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на английском: слова, события, результаты и личные мнения.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спорт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спорта помогает быстро расширить словарный запас, говорить о привычных занятиях и понимать короткие тексты о матчах, тренировках и соревнованиях.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8451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sport, game, team, player, coach, fan, stadium, match, competition, training, record и medal часто встречаются в учебных текстах и помогают понимать тему без сложных объяснений.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107305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наиболее частым названиям относятся football, basketball, volleyball, tennis, swimming, running, skating и gymnastics. Эти слова нужны для описания увлечений, школьных секций и спортивных событий.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глаголы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win, lose, score, train, compete, support, cheer и improve помогают говорить о действиях спортсменов, их успехах и подготовке к соревнованиям.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лексика особенно важна в коротких диалогах, заданиях на чтение и пересказ, где нужно быстро назвать игру, команду, результат или любимый вид спорта.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для 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 спорта позволяют легко отвечать на простые вопросы, сравнивать достижения и кратко выражать своё мнение о соревнованиях и тренировках.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спортивная лексика на английском языке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Football as the most popular sport in the world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и игроки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футбол играют две команды по 11 игроков. Такой формат часто упоминается в учебниках, потому что он помогает запомнить числа, названия ролей и основную лексику матча.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матче игроки pass the ball, kick, score and defend. Эти глаголы особенно полезны для короткого описания игры, когда нужно рассказать, что произошло на поле.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и участники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темы: goal, referee, stadium и fan. Они помогают описать атмосферу матча, назвать судью и сказать, где проходит игра и кто её смотрит.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знакома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часто появляется в школьных текстах и новостях на английском языке, потому что это понятный и универсальный пример командного спорта для подростков.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Most popular sports in English-speaking school contexts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виды спорта чаще всего обсуждают школьники на уроках английского языка.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заметно лидирует, а остальные виды спорта распределяются между более узкими интересами и личными предпочтениями.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урока; доли условные.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talk about sports in simple English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Строим короткий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лучше использовать простые, точные предложения. Они помогают быстро ответить на вопрос, назвать вид спорта, оценить игру и поддержать разговор без сложных конструкций.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Выражаем 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сказать, что думаешь о спорте, подойдут фразы My favourite sport is… I think… is exciting и Sport helps me stay active. Такие выражения звучат естественно в устной речи.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Описываем результаты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сообщить о счёте или победе, часто используют формы wins, loses, scores, beats и draws. Они помогают кратко и понятно описать исход матча или соревнования.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привычках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регулярных занятий используют Present Simple: I play football, I go swimming, she likes tennis, they train twice a week. Эти модели подходят для рассказа о любимом виде спорта.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sport words: noun, verb, example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базовые слова по теме спорта и помогает быстро связать значение с примером.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покрывают ключевые ситуации: игра, команда, тренировка и результат. Их удобно использовать в чтении, переводе и устных ответах.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спорта, уровень 8 класса.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 sports story is built in English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последовательность для коротких школьных текстов о спорте.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Завершённые события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нужен, когда речь идёт о конкретном матче или соревновании: The team won the match yesterday. Форма помогает назвать уже законченное действие.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маркеры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спортивных текстах часто встречаются every week, on Mondays, last year, yesterday и in 2024. Они подсказывают, какую грамматическую форму выбрать.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и факты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используют, когда говорят о регулярных тренировках, расписании и общих фактах: He plays football every day. Эта форма показывает повторяющееся действие.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grammar for the topic: Present Simple and Past Simple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Teamwork in sports and in English communication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цель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командных видах спорта игроки отвечают не только за себя, но и за общий результат. Поэтому важно понимать друг друга и быстро реагировать на короткие команды.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игре часто звучат выражения pass the ball, defend, move fast и good job. Они простые, но помогают поддерживать партнёров и направлять действия на поле или площадке.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взаимодействия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баскетболе, волейболе и футболе результат зависит от согласованности, а не только от одного сильного игрока. Команда выигрывает, когда каждый выполняет свою роль.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идея важна и в классе: слушать, отвечать коротко и помогать друг другу. Спорт показывает, как сотрудничество делает общение ясным и эффективным.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sports develop in schoolchildren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развивают не только тело, но и привычку доводить дело до конца, работать в команде и спокойнее реагировать на трудности.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связан с выносливостью и уверенностью; остальные качества тоже заметно укрепляются при постоянной практике.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по содержанию темы урока, 2025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3215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99262" y="2057985"/>
            <a:ext cx="445422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3763" y="2105694"/>
            <a:ext cx="517045" cy="41363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72259" y="2057985"/>
            <a:ext cx="509053" cy="50905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Health, safety and fair play in sports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 и экипировка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занятием важно разогреть мышцы, надеть удобную обувь и взять воду. Эти простые меры помогают избежать травм и сохранять силы на всю тренировку.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451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 выносливость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помогает сердцу и лёгким работать лучше. Постепенное увеличение нагрузки делает тренировки полезными и снижает риск переутомления у школьников.
</a:t>
            </a:r>
            <a:endParaRPr lang="en-US" sz="1151" dirty="0"/>
          </a:p>
        </p:txBody>
      </p:sp>
      <p:sp>
        <p:nvSpPr>
          <p:cNvPr id="17" name="Text 4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способ выполнения упражнений защищает суставы, спину и мышцы. Когда движения отработаны, результат становится лучше, а риск ошибок и падений заметно меньше.
</a:t>
            </a:r>
            <a:endParaRPr lang="en-US" sz="1173" dirty="0"/>
          </a:p>
        </p:txBody>
      </p:sp>
      <p:sp>
        <p:nvSpPr>
          <p:cNvPr id="18" name="Text 5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Fair play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Честная игра означает уважение к правилам, сопернику и судье. Спорт становится справедливым только тогда, когда победа достигается без обмана и нарушений.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недопустимо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Допинг, грубость и намеренный обман противоречат спортивной этике. Такие действия могут испортить здоровье, лишить команду доверия и сделать результат соревнования несправедливым.
</a:t>
            </a:r>
            <a:endParaRPr lang="en-US" sz="119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9593" y="1935209"/>
            <a:ext cx="5885440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виды спорта помогают здоровью школьника и какие правила безопасности особенно важны на занятиях.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поддерживает здоровье, осанку и настроение, если соблюдать разминку, технику и режим отдыха.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темы урока и общеизвестные рекомендации по безопасным занятиям спортом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Sport, health and school life: key links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Famous sports events in the English-speaking world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86607" y="1777426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1896 — Modern Olympic Games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Олимпийские игры начали проводиться в 1896 году. Сегодня это одно из самых узнаваемых спортивных событий в англоязычных и международных новостях.
</a:t>
            </a:r>
            <a:endParaRPr lang="en-US" sz="1062" dirty="0"/>
          </a:p>
        </p:txBody>
      </p:sp>
      <p:sp>
        <p:nvSpPr>
          <p:cNvPr id="10" name="Text 3"/>
          <p:cNvSpPr txBox="1"/>
          <p:nvPr/>
        </p:nvSpPr>
        <p:spPr>
          <a:xfrm>
            <a:off x="2196357" y="3491927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Wimbledon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Уимблдон — один из самых известных теннисных турниров. Его часто упоминают в текстах о спорте, потому что он связан с традициями и высоким уровнем игры.
</a:t>
            </a:r>
            <a:endParaRPr lang="en-US" sz="1139" dirty="0"/>
          </a:p>
        </p:txBody>
      </p:sp>
      <p:sp>
        <p:nvSpPr>
          <p:cNvPr id="11" name="Text 4"/>
          <p:cNvSpPr txBox="1"/>
          <p:nvPr/>
        </p:nvSpPr>
        <p:spPr>
          <a:xfrm>
            <a:off x="4373491" y="1882202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FIFA World Cup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Чемпионат мира по футболу собирает огромную аудиторию по всему миру. В английских сообщениях о нём часто встречаются слова match, team, goal и champion.
</a:t>
            </a:r>
            <a:endParaRPr lang="en-US" sz="1117" dirty="0"/>
          </a:p>
        </p:txBody>
      </p:sp>
      <p:sp>
        <p:nvSpPr>
          <p:cNvPr id="12" name="Text 5"/>
          <p:cNvSpPr txBox="1"/>
          <p:nvPr/>
        </p:nvSpPr>
        <p:spPr>
          <a:xfrm>
            <a:off x="6673107" y="3700116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NBA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NBA регулярно появляется в спортивных новостях и интервью. Лига помогает знакомиться с лексикой о баскетболе, игроках, результатах и командной игре.
</a:t>
            </a:r>
            <a:endParaRPr lang="en-US" sz="113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юного спортсмена к результату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последовательность развития школьника в спорте и в английском описании личного опыта.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Extreme and unusual sports vocabulary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71037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экстремального 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теме относятся climbing, surfing, snowboarding, skiing, skateboarding и triathlon. Эти слова часто встречаются в текстах о движении, технике, специальном снаряжении и спортивных достижениях.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291409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их описывать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таких видов спорта полезны прилагательные dangerous, exciting, challenging, fast и high. Они помогают коротко передать впечатление от выступления и показать, почему вид спорта кажется необычным.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011781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экстремальных видов спорта часто упоминаются скорость, высота, баланс и точность. Эти элементы помогают понять, почему некоторые дисциплины требуют особой подготовки и внимательности.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732153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подготовка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зрелищные виды спорта требуют защиты, тренера и постепенного обучения. Школьникам важно знать базовую лексику, чтобы рассказывать о занятиях спокойно и точно.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452525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полезны в интервью, новостях и коротких рассказах о путешествиях или соревнованиях. Они расширяют словарь и помогают понимать тексты о современном спорте.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Comparing sports results and records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спортивных результатов помогает описывать достижения простыми английскими словами и замечать, как техника влияет на итог.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короткое время означает более высокий темп; сравнение удобно для форм faster, slower и more difficult.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учебного сравнения, 2025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8844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7242" y="2105694"/>
            <a:ext cx="517045" cy="4136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22184" y="2057985"/>
            <a:ext cx="445422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Sports in culture, media and everyday English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новости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новостях часто встречаются короткие сообщения о матчах, счёте и рекордах. Для понимания таких текстов полезны слова goal, win, team, record и tournament.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в фильмах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фильмах о подростках и командах спорт часто показывает характер героев, их упорство и умение работать вместе. Такие сюжеты помогают запоминать спортивную лексику в живом контексте.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болельщиков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Well done! , Good luck! , Come on! и Great game! звучат в разговорах, на трибунах и в школьных проектах. Они делают речь более естественной и эмоциональной.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соревнований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Гимны, флаги и форма команд помогают узнавать страны, клубы и турниры. Эти детали часто упоминаются в описаниях спортивных событий и создают праздничную атмосферу.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Mini project ideas for the topic of sport in English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выбрать мини-проект и сразу увидеть, какая лексика и грамматика понадобятся для его выполнения.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Мини-проекты соединяют личный опыт, спортивную лексику и нужные грамматические формы в понятный устный или письменный ответ.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и примеры по теме урока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итоги урока по теме спорта на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спорта помогает выучить полезную лексику, потренировать Present Simple и Past Simple и уверенно говорить о тренировках, соревнованиях и fair play на английском языке.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2026-05-31T07:37:20Z</dcterms:created>
  <dcterms:modified xsi:type="dcterms:W3CDTF">2026-05-31T07:37:20Z</dcterms:modified>
</cp:coreProperties>
</file>