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многоугольника: от треугольника к n-угольнику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углы зависят от числа сторон: для выпуклого n-угольника сумма равна (n−2)·180°.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появляются рядом с треугольниками, четырёхугольниками и правильными фигурами. Формулы суммы углов помогают находить неизвестные величины без измерений, составлять уравнения и уверенно решать задачи на доказательство.
</a:t>
            </a:r>
            <a:endParaRPr lang="en-US" sz="1499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сумма углов важна в школьной геометрии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многоугольником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 — это замкнутая ломаная без самопересечений. Его стороны — отрезки, а вершины — точки, где эти отрезки соединяются.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углы располагаются внутри фигуры и характеризуют её «изгибы». Если многоугольник невыпуклый, часть вершин образует углы, выходящие за внутреннюю область.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сторон обозначают буквой n: треугольник имеет 3 стороны, четырёхугольник — 4, пятиугольник — 5, шестиугольник — 6. Чем больше n, тем сложнее форма.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Выпуклый многоугольник целиком лежит по одну сторону от каждой своей стороны. Это свойство важно, потому что оно обеспечивает корректность формул для сумм углов.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углы находятся внутри многоугольника и задают его геометрию. Внешние углы возникают, когда одну из сторон продолжают за вершину.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выпуклого многоугольника внутренний и внешний углы при одной вершине образуют смежные углы, поэтому их сумма равна 180°. Если рассматривать все внешние углы целиком, получится 360° независимо от числа сторон.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 внешние углы многоугольника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идеи доказательства формулы суммы внутренних углов для выпуклого n-угольника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1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на треугольники: от n-угольника к сумме 180°
</a:t>
            </a:r>
            <a:endParaRPr lang="en-US" sz="241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треугольника каждая новая сторона добавляет один дополнительный треугольник при разбиении, поэтому прирост всегда 180°.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зависимость отражает общую логику разбиения на треугольники: формула предсказуемо масштабируется с ростом n.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вывод через разбиение на треугольники (n−2)·180°, 2026
</a:t>
            </a:r>
            <a:endParaRPr lang="en-US" sz="913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сумма внутренних углов при увеличении числа сторон
</a:t>
            </a:r>
            <a:endParaRPr lang="en-US" sz="226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562" y="1647777"/>
            <a:ext cx="3677813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приводятся для выпуклых многоугольников; закономерность сохраняется при любом n.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растёт равномерно: увеличение n на 1 увеличивает сумму на 180°, что удобно для быстрой проверки ответов.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курс геометрии, формула суммы внутренних углов (n−2)·180°
</a:t>
            </a:r>
            <a:endParaRPr lang="en-US" sz="1021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 для распространённых многоугольников
</a:t>
            </a:r>
            <a:endParaRPr lang="en-US" sz="226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Выпуклый n-угольник разбивается на n−2 треугольника, поэтому сумма внутренних углов равна (n−2)·180°.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от (n−1)-угольника к n-угольнику сумма внутренних углов увеличивается на 180°.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в школьной геометрии: разбиение на треугольники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правильном многоугольнике все стороны равны и все внутренние углы одинаковы, поэтому каждый угол можно найти как «долю» всей суммы.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у правильного шестиугольника каждый внутренний угол равен 120°, у правильного восьмиугольника — 135°, у правильного десятиугольника — 144°. Такие значения помогают в задачах на симметрию и построение.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учётом формулы для суммы внутренних углов получаем: величина одного внутреннего угла равна ((n−2)·180°)/n. Эта величина полностью определяется числом сторон.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многоугольник и его внутренний угол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 пятиугольника равна (5−2)·180° = 540°. Если известны четыре угла, пятый угол находят как разность: 540° минус сумма известных.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 углах 100°, 120°, 95° и 110° пятый угол равен 540° − (100°+120°+95°+110°) = 115°. Часто в задачах угол обозначают через x: x+20°, 2x−10° или 3x.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для пятиугольника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видно, что добавление каждой новой стороны после треугольника добавляет ровно 180° к сумме внутренних углов, пока многоугольник остаётся выпуклым.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Линейность означает, что формула (n−2)·180° работает как «проверка на здравый смысл»: по одному изменению n сразу предсказывается новое значение суммы.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значения из школьной геометрии (вывод из разбиения на треугольники), актуально на 2026 год.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и число сторон: сравнение значений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обход вершин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 обойдите выпуклый многоугольник по периметру: в каждой вершине учитывайте угол, образованный продолжением стороны.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один полный оборот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получаем 360°: это полный поворот на один круг. При выводе формулы внутренних углов сумма внешних углов помогает сделать проверку.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суммирование внешних углов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Суммируйте все внешние углы. Они «накапливаются» как повороты при переходе от одной стороны к следующей.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внешних углов и полный оборот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решения опирается на выбор правильной формулы для внутренних и внешних углов.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углы многоугольника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распространённая подмена: пытаются использовать выражение n·180° вместо (n−2)·180°. Это ломает зависимость с разбиением на треугольники и сразу даёт неверные суммы.
</a:t>
            </a:r>
            <a:endParaRPr lang="en-US" sz="1341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путают два уровня: сумму всех внутренних углов многоугольника и величину одного внутреннего угла правильного многоугольника. В итоге подставляют формулу не туда, где нужен расчёт среднего.
</a:t>
            </a:r>
            <a:endParaRPr lang="en-US" sz="1287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применять формулы к невыпуклым фигурам. Для невыпуклых многоугольников нарушается стандартная схема разбиения на n−2 треугольника, и результаты могут не совпасть.
</a:t>
            </a:r>
            <a:endParaRPr lang="en-US" sz="1384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наконец, неправильно используют 360°: берут внешние углы «в одной вершине» вместо суммирования всех внешних углов вокруг фигуры. Проверяйте, что учитываете полный обход по периметру.
</a:t>
            </a:r>
            <a:endParaRPr lang="en-US" sz="1386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формулой суммы углов
</a:t>
            </a:r>
            <a:endParaRPr lang="en-US" sz="24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084458"/>
            <a:ext cx="4356600" cy="1454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вывод через разбиение на треугольники и обход по периметру.
</a:t>
            </a:r>
            <a:endParaRPr lang="en-US" sz="835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расположение углов, их ключевые свойства и суммы для выпуклых многоугольников — это помогает быстро выбирать формулу.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помнить «разные роли»: внутренние — зависят от числа треугольников в разбиении, внешние — дают полный оборот независимо от n.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 внешние углы: сравнение свойств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плитке и мозаике часто встречаются выпуклые многоугольники, которые должны стыковаться без зазоров. Когда формы повторяются, суммарные повороты при обходе дают предсказуемый «рисунок стыков». Именно это ощущается как аккуратность узора.
</a:t>
            </a:r>
            <a:endParaRPr lang="en-US" sz="869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и мозаика: почему стыки сходятся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Фасады, решётки и каркасы нередко используют правильные многоугольники, например шестиугольники в сотах и орнаментах. Знание углов помогает понимать, как повторяющиеся элементы «закрывают» пространство. Поэтому конструкции выглядят симметрично и сохраняют форму.
</a:t>
            </a:r>
            <a:endParaRPr lang="en-US" sz="835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конструкции: симметрия в деталях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элементы дорожной разметки и знаков строятся на многоугольных контурах: от треугольных указателей до сложных рамок. Чтобы линии и символы не «съезжали», учитывают угловые соотношения, опирающиеся на свойства выпуклых фигур. Так геометрия становится инженерным инструментом.
</a:t>
            </a:r>
            <a:endParaRPr lang="en-US" sz="835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 и разметка: геометрия в каждом повороте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в окружающем мире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решениях почти всегда начинается с выбора «набора углов»: внутренних или внешних, а затем уточняется, рассматривается ли правильный многоугольник.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формулы сведены в одно представление, проще избежать ошибок подстановки: достаточно сопоставить условие задачи с нужным соотношением.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школьных формул (теоретический вывод), без привязки к внешним измерениям; 2026 год.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формулы темы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повышенной сложности по теме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часто углы задаются через x: встречаются выражения вида x+15°, 2x−30° и 3x+10°. Тогда сумму углов переводят в уравнение, а не считают по отдельности.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фигурой оказываются невыпуклые многоугольники или «составленные» контуры. В таких случаях нужно аккуратно определить, где применимы формулы и какие части можно разбивать на треугольники.
</a:t>
            </a:r>
            <a:endParaRPr lang="en-US" sz="1378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тип — найти число сторон по сумме углов. Обычно неизвестным становится n, и уравнение получается квадратичным или линейным после подстановки (n−2)·180° и приведения.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приходится комбинировать свойства: сумму внутренних углов, смежность при одной вершине (внутренний+внешний=180°) и суммарную величину внешних углов 360°. После решения важно проверять выпуклость и диапазоны.
</a:t>
            </a:r>
            <a:endParaRPr lang="en-US" sz="1229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494" y="1710453"/>
            <a:ext cx="378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3167" y="1710453"/>
            <a:ext cx="378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9830" y="1710453"/>
            <a:ext cx="324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тема в целом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многоугольника связывает сложную фигуру с набором треугольников. Формула получается не «по памяти», а через понятное разбиение и подсчёт треугольников.
</a:t>
            </a:r>
            <a:endParaRPr lang="en-US" sz="1092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треугольникам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тренирует мышление при нескольких ограничениях: уравнение, смежность, признаки правильного многоугольника. Поэтому она особенно полезна в задачах с «несколькими шагами».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Комбинаторика условий в 11 классе
</a:t>
            </a:r>
            <a:endParaRPr lang="en-US" sz="1363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углы зависят от n, а внешние дают неизменные 360° при полном обходе. Такая связка помогает увереннее строить выводы и контролировать промежуточные ответы.
</a:t>
            </a:r>
            <a:endParaRPr lang="en-US" sz="1092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логика внутренних и внешних углов
</a:t>
            </a:r>
            <a:endParaRPr lang="en-US" sz="1062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позволяют находить неизвестные углы и выражения с x. Это развивает навык работы с равенствами и проверкой результата по суммам, а не по догадкам.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расчёт вместо измерений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сумма углов работает как универсальный «ключ»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 выпуклого n-угольника равна (n−2)·180°. Формула выводится через разбиение на треугольники, подтверждается свойством внешних углов 360° и применяется для углов и n.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2026-05-14T05:32:31Z</dcterms:created>
  <dcterms:modified xsi:type="dcterms:W3CDTF">2026-05-14T05:32:31Z</dcterms:modified>
</cp:coreProperties>
</file>