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экскурсовода в Оксфорде: ключевые вопросы и акценты
</a:t>
            </a:r>
            <a:endParaRPr lang="en-US" sz="3523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гида — основа успешного и познавательного тура по Оксфорду.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Оксфорд: город с богатой историей и культурой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— древний университетский город с впечатляющей архитектурой и уникальным образовательным наследием. Его ежегодно посещают миллионы туристов, заинтересованных в науке, литературе и традициях.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профессиональный гид важен для учебной экскурсии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Достоверная и структурированная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гиды предоставляют проверенные факты и подробно выстраивают рассказ, чтобы обеспечить полное понимание темы экскурсий.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Интерактивный подход к 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экскурсоводы применяют методы вовлечения, адаптируя рассказ под возраст и интересы школьников, поддерживая их активное участие.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образовательное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качественное сопровождение помогает учащимся усвоить сложный материал через живое общение и обсуждения.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Лицензированные профессионалы с подтвержденной аккредитацией и глубокими знаниями истории и культуры города.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гиды-любители, предлагающие авторские экскурсии, но зачастую без формального образования и лицензии.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университета, которые делятся актуальной информацией и инсайдерскими деталями, но ограничены в профессиональной подготовке.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гидов в Оксфорде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487885"/>
            <a:ext cx="5426700" cy="27213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профессиональных, любительских и студенческих гидов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по лицензии, стоимости, знаниям и отзывам путешественников.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гиды лидируют по качеству и отзывам, студенты хороши для молодежи, любители менее надежны.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TripAdvisor, Ассоциация экскурсоводов Великобритании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документам и лицензированию экскурсоводов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официальным гидом в Оксфорде требуется наличие лицензий Blue Badge или Green Badge от Института туристического гидирования Великобритании.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Лицензия гарантирует профессионализм, ответственность и соблюдение стандартов безопасности, снижая риски при выборе гида.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проходят специализированное обучение по истории, культуре и архитектуре Оксфорда, а также методики проведения образовательных экскурсий.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квалификация экскурсоводов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элементом является сертификат Института туристического гидирования, подтверждающий профессиональность.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имеют высшее гуманитарное или лингвистическое образование, что повышает качество информации и коммуникации.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курсы по работе с молодежью способствуют эффективной адаптации материалов и интерактивности.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гидов по отзывам на TripAdvisor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высокий уровень доверия к профессиональным гиду среди туристов разных возрастов.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квалификация гида, тем более положительные отзывы и лояльность посетителей экскурсий.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TripAdvisor, данные на 2024 год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маршруты и тематические экскурсии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туры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Экскурсии, посвящённые легендарным писателям Оксфорда, включая Толкина и Кэрролла, раскрывают исторический контекст и творчество.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Кинематографические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по знаковым локациям фильмов «Гарри Поттер» позволяют увидеть места съемок и узнать о кинопроизводстве.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научные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экскурсии анализируют уникальные здания и вклад Оксфорда в науку и образование.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Экскурсии-игры и квесты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программы с заданиями и загадками стимулируют интерес и улучшают запоминание информации у школьников.
</a:t>
            </a:r>
            <a:endParaRPr lang="en-US" sz="11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стоимости услуг гидов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средние расценки по категориям гидов, учитывая формат и квалификацию.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зависит от опыта, лицензии и формата тура; профессионалы дороже, но предлагают больше возможностей.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бронирования и агрегаторы экскурсий,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Многоязычные гиды в Оксфорде владеют английским, русским, французским, немецким, испанским и итальянским языками, обеспечивая точную и понятную подачу материала для различных школьных групп.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на родном языке школьников способствуют лучшему усвоению информации и активному вовлечению, особенно для учеников со средним уровнем английского.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сопровождения на двух языках сочетает изучение английского с поддержкой родного языка, стимулируя языковую практику и повышая образовательную ценность тура.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компетенция: роль многоязычных гидов для школьных групп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отзывов и рекомендаций на выбор гида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на TripAdvisor, Google Maps и специализированных форумах помогают определить профессионализм гида, его пунктуальность и умение общаться с подростками. Пользовательские оценки отражают качество экскурсии.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рейтинг зачастую связан с индивидуальным подходом экскурсовода, интересными фактами и образовательной составляющей, что формирует доверие и привлекательность для школьных групп.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алгоритм выбора гида для школьной экскурсии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и этапы выбора на основе практического опыта и стандартов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учитывает возрастную группу, особые интересы и физические возможности школьников, создавая комфортную и эффективную образовательную среду.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подход и адаптация маршрута под школьников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адаптированных заданий и образовательных квестов позволяет школьникам лучше вовлечься и усвоить материал во время экскурсии.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интерактивных дискуссий и фотопауз стимулирует активное мышление и поддерживает мотивацию во время экскурсии.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элементов английского языка в практических заданиях помогает гармонично сочетать изучение языка с познавательным процессом.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Гиды-студенты Оксфорда: плюсы и минусы для класса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студентов-гидов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предлагают актуальный взгляд на университет, владеют живым повседневным английским и ведут неформальное общение. Их услуги стоят дешевле, что позволяет сэкономить при организации школы.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гидов-студентов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официальной лицензии и менее глубокое историческое знание ограничивают качество и тематику экскурсии. Не всегда возможно удовлетворить запросы, требующие специализированных знаний.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туры предоставляют доступ в закрытые колледжи и исторические залы, раскрывая академические традиции и культурное наследие Оксфорда.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гиды обеспечивают точность информации и соблюдение стандартов безопасности при высоком уровне обслуживания участников.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организуются факультативные мероприятия и мини-лекции, повышающие образовательный эффект школьных экскурсий.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участия в официальных экскурсиях университета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удовлетворённости экскурсией по категориям гидов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качество знаний и подачи у профессионалов напрямую повышает удовлетворённость школьников и их родителей.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подготовки экскурсовода коррелирует с образовательным и эмоциональным опытом участников школьных групп.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удовлетворённости,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 самой низкой цене без учёта квалификации часто приводит к плохой организации и содержанию экскурсии.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проверки лицензий и реальных отзывов повышает риск обращения к непрофессиональным гиду.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Неучтённые языковые потребности и возрастные особенности могут вызвать непонимание и снизить учебный эффект экскурсии.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 выборе экскурсовода для школьной группы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для поиска и бронирования экскурсий в Оксфорде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сервисы для выбора гидов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платформы Get Your Guide, Viator и официальные сайты колледжей предоставляют фильтры по языкам, лицензиям и тематике, упрощая подбор оптимального гида.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Удобства и гарантии при бронировании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включают отзывы, гарантии возврата средств и контактную информацию, что обеспечивает прозрачность и безопасность при планировании школьных экскурсий.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лицензированного гида с опытом работы со школьниками, знанием языков и положительными отзывами — это гарантирует образовательный успех и интерес к изучению английского.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рекомендации по выбору идеального гида для школы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2026-05-07T06:39:03Z</dcterms:created>
  <dcterms:modified xsi:type="dcterms:W3CDTF">2026-05-07T06:39:03Z</dcterms:modified>
</cp:coreProperties>
</file>