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горная система Земли — от побережья до снегов.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главные горы западной части Южной Америки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Южной Америки через семь стран. Они влияют на погоду, дают пресную воду и ресурсы, а также определяют жизнь миллионов людей в горах и предгорьях.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горы, которые меняют целый материк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образовались Анды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появились там, где плита Наска движется под Южно-Американскую плиту. Из-за этого края материка сжимаются, а земная кора постепенно поднимается вверх и образует горы.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 Анд хорошо показывает, как силы внутри Земли меняют поверхность материка. Именно тектонические процессы сделали этот горный пояс одним из самых активных и необычных в мире.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тектоники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геологическим меркам Анды считаются сравнительно молодыми горами. Их рельеф ещё не успел сильно разрушиться, поэтому здесь много острых хребтов, крутых склонов и высоких вершин.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 возрасту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не завершился в прошлом: плиты продолжают сближаться и сегодня. Поэтому в Андском регионе часто происходят землетрясения, а в некоторых местах просыпаются и извергаются вулканы.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 движении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средняя высота Анд очень велика, поэтому многие районы гор находятся в условиях разреженного воздуха и низких температур.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Андская система входит в число самых высоких на планете, а её вершины резко выделяются среди окружающих территорий.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по вершинам Анд; средняя высота Анд — приблизительная оценка.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вершины Анд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Анд: хребты, плато и долины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хребты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хребты во многих местах узкие и крутые, поэтому горный пейзаж выглядит очень резким и суровым. Здесь часто встречаются скалистые гребни и труднопроходимые перевалы.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Снега и 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самых высоких районах сохраняются снежные вершины и ледники. Они усиливают контраст рельефа и делают Анды особенно разнообразными по высоте, форме и условиям жизни.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 ущелья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хребтами расположены глубокие долины, каньоны и узкие ущелья. В них нередко проходят дороги, селения и реки, которые питаются снегами и ледниками высоко в горах.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плато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Боливии и Перу находится Альтиплано — одно из крупнейших высокогорных плато мира. Оно лежит между горными цепями и заметно выделяется на фоне окружающих вершин.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климатической поясности Анд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с высотой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высоте в Андах температура и влажность быстро меняются, поэтому в горах соседствуют разные климатические условия.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поднимаешься, тем холоднее и суровее становится климат. Поэтому в Андах природные условия меняются почти по ступеням.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снег и реки Анд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снег зимой и постепенно отдают его летом. Благодаря этому они работают как природные хранилища воды для рек и озёр.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из высокогорья поддерживает течение многих рек. Эти реки важны для питьевой воды, орошения полей и жизни городов в предгорьях.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из гор помогает растениям и животным выживать в засушливых районах. Без постоянного притока воды экосистемы Анд стали бы намного беднее.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потепления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повышения температуры ледники во многих районах уменьшаются. Если этот процесс продолжится, людям и природе может не хватить пресной воды в будущем.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Анд климат обычно мягче и влажнее, поэтому здесь растут густые леса. В них много высоких деревьев, лиан и тенистых участков, где растениям хватает тепла и влаги.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 — зелёные леса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становится холоднее, и леса постепенно уступают место кустарникам, травам и горным лугам. Эти пояса выглядят более открытыми и светлыми, но остаются богатыми для выпаса животных.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 — луга и кустарники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вершинам растениям трудно выживать из-за холода, ветра и тонкого слоя почвы. Здесь остаются лишь мхи и лишайники, которые могут расти даже в очень суровых условиях.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районы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Анд на разных высотах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Анд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 и альпак разводят в Андах уже много веков. Эти животные хорошо переносят высоту и холод, а люди используют их как транспорт, источник шерсти и важную часть хозяйства.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 и альпака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Викунья и гуанако — дикие родственники ламы. Они живут на открытых высокогорных пространствах, где могут быстро передвигаться и находить скудную растительность.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Викунья и гуанако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кондор — одна из самых крупных птиц мира по размаху крыльев. Он умеет долго парить над горами, почти не затрачивая силы, и хорошо замечает добычу с высоты.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кондор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Очковый медведь — единственный медведь Южной Америки. Он живёт в горных лесах, питается растениями, плодами и иногда мелкой живностью, поэтому ему нужны спокойные лесные участки.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Очковый медведь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андские животные приспособились к разреженному воздуху, холодному ветру и крутым склонам. Их тело, поведение и питание помогают выживать там, где другим видам было бы трудно.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высоте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живут в горах Анд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школьной географии о жизни населения Андского региона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древних цивилизаций Анд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Чавин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ранних высокогорных культур стала Чавинская. Её центры появились в Перу и повлияли на религиозные представления, искусство и обмен между разными районами Анд.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Мочика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 северном побережье Перу развилась культура Мочика. Её жители создавали развитое орошение, строили храмы и оставили яркие образцы керамики и настенной живописи.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Наска
</a:t>
            </a:r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пустынных районах юга Перу существовала культура Наска. Она известна геоглифами — огромными рисунками на земле, а также умением приспосабливать хозяйство к засушливому климату.
</a:t>
            </a:r>
            <a:endParaRPr lang="en-US" sz="1562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инков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Наивысшего расцвета андские цивилизации достигли при инках. Они создали сеть дорог, террасы, каменные города и оставили Мачу-Пикчу как один из самых известных памятников региона.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и хозяйство в Андском регионе
</a:t>
            </a:r>
            <a:endParaRPr lang="en-US" sz="3113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Ла-Пас, Кито и Куско расположены высоко в горах, поэтому в них особенно заметны перепады высот, узкие улицы и зависимость жизни города от окружающих долин и перевалов.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Медельин и Сантьяго показывают, что Анды связаны не только с природой, но и с современными услугами, деловым центром, туризмом и культурной жизнью.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пояс богат медью, серебром, оловом и литием. Добыча полезных ископаемых остаётся важной частью экономики, особенно в районах, где горы содержат ценные руды и соли.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предгорий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предгорьях и межгорных долинах развиваются сельское хозяйство, транспорт и переработка продукции. Здесь удобнее строить дороги и размещать населённые пункты, чем на крутых склонах.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Андском регионе доходы формируются не только добычей руд, но и работой дорог, рынков, гостиниц и фермерских хозяйств в горных долинах.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природные ресурсы, но устойчивость экономики зависит и от сельского хозяйства, туризма и транспортных связей.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«Анды»; обобщение по структуре хозяйства региона.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источники дохода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53008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опасности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высокогорье опасны снег, сильный ветер и резкое падение температуры. Лавины и обморожение делают подъемы, пастьбу и строительство гораздо более трудными и рискованными.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Лавины и холод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воздух разрежен, поэтому человеку тяжелее дышать и работать. Организму нужно время, чтобы привыкнуть к высоте, особенно при переезде в горные города.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частях Анд есть действующие вулканы. Извержения могут сопровождаться пеплом, лавой и опасными газами, поэтому рядом с ними особенно важны наблюдения и предупреждения.
</a:t>
            </a:r>
            <a:endParaRPr lang="en-US" sz="1295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после дождей или таяния снега легко срываются камни, грязь и вода. Такие потоки угрожают поселениям, мостам и горным трассам.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 селевые потоки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лежат в зоне столкновения литосферных плит, поэтому подземные толчки здесь происходят чаще, чем во многих других районах материка. Это создаёт риск для домов и дорог.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«Анды»; региональная характеристика частей горной системы.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Северные, центральные и южные Анды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Анд заметно отличаются по влажности, температуре и рельефу. Это помогает понять, почему в одной горной системе соседствуют леса, плато, пустыни и ледники.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холоднее и сильнее влияние океана; центральные Анды выделяются сухостью, а северные — большей влажностью.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туризм в Андах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в горах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выбирают треккинг, подъёмы на перевалы и поездки по горным дорогам. Такие маршруты позволяют увидеть резкие перепады высот, ледники, каньоны и высокогорные долины.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Мачу-Пикчу и другие исторические места. Они показывают, как люди в Андах строили города и приспосабливались к сложному рельефу.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впечатления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туристы приезжают к высокогорным озёрам, вулканам и снежным вершинам. Эти места привлекают красивыми пейзажами и возможностью увидеть природу на большой высоте.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осторожность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доход местным жителям, но требует аккуратного поведения. В горах важно не оставлять мусор, беречь тропы и уважать природные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создают дождевую тень: влажный воздух теряет влагу на восточных склонах, а западная сторона остаётся крайне сухой.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пустыне Атакама; в отдельных районах осадки могут отсутствовать годами.
</a:t>
            </a:r>
            <a:endParaRPr lang="en-US" sz="1009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мм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 отдельных районах Атакамы почти не бывает годами
</a:t>
            </a:r>
            <a:endParaRPr lang="en-US" sz="4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вверх меняются температура, влажность и возможности для жизни людей. Поэтому рядом находятся разные природные зоны и виды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определяет не только природу, но и расселение: чем выше, тем суровее условия и беднее растительность.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«Анды»; схема высотной поясности.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Анд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Анды важны для науки и природы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помогают понять, как движутся литосферные плиты и почему возникают горы, землетрясения и вулканы. Это одна из самых наглядных природных лабораторий на Земле.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плит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 температурой, осадками и таянием ледников. Такие наблюдения показывают, как меняется климат и как это отражается на водных ресурсах.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климатом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живут растения и животные, приспособленные к холоду и высоте. Многие из них встречаются только в Андском регионе и требуют охраны.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важны для рек, озёр и традиций местных народов. Сохранение гор помогает защитить природу и культурное наследие Южной Америки.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наследие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соединяют высокие вершины, вулканы, ледники, древнюю историю и современную жизнь людей. Эта горная система влияет на климат, воду, хозяйство и расселение, поэтому её сохранение особенно важно.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горы, которые формируют целый материк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2026-05-29T14:12:36Z</dcterms:created>
  <dcterms:modified xsi:type="dcterms:W3CDTF">2026-05-29T14:12:36Z</dcterms:modified>
</cp:coreProperties>
</file>