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выразительности речи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словам звучать ярче, точнее и эмоциональнее.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слушать речь внимательнее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не просто оформляют слова: они влияют на настроение текста, помогают выделить главное и могут передать спокойствие, тревогу, движение или радость без изменения смысла слов.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как общий принцип выразительности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объединяет приемы, в которых особенно важны повтор и подбор звуков. Благодаря этому речь становится не только понятной, но и слухово выразительной, запоминающейся и образной.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звуков можно передать тишину, напряжение, движение или торжественность. Один и тот же смысл звучит по-разному, если автор выбирает мягкие или, наоборот, резкие сочетания.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 помогают читателю словно услышать то, о чем говорится в тексте. Так возникают впечатления шороха, ветра, капель дождя, стука или плавного течения речи.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звукописи относят аллитерацию, ассонанс, звукоподражание, рифму, ритм и разные звуковые повторы. Каждое из этих средств действует по-своему, но все они усиливают выразительность.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заметнее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звукопись проявляется в стихах, художественной прозе, скороговорках и пословицах. В устной речи она тоже важна, потому что делает высказывание живым и точным.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Аллитерация: повтор согласных звуков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чем суть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возникает, когда в речи повторяются согласные звуки, чаще всего рядом друг с другом или в начале слов. Такой повтор сразу привлекает внимание к звучанию фразы.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создает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может напоминать шорох, свист, стук, напряжение или резкое движение. Поэтому аллитерация часто делает текст более динамичным, тревожным или, наоборот, очень четким.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 аллитерация помогает автору усилить образ и подчеркнуть настроение строки. Иногда именно повтор согласных делает фразу особенно музыкальной и легко узнаваемой на слух.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скороговорках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скороговорках аллитерация используется намеренно: она усложняет произношение и помогает тренировать дикцию. Чем точнее человек произносит похожие согласные, тем чище звучит речь.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Ассонанс: повтор гласных звуков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 делает речь более певучей, плавной и протяжной. Когда в строке повторяются одинаковые гласные, она начинает звучать мягче и спокойнее, будто движение речи становится ровным и свободным.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открытые 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открытых гласных часто создает ощущение простора, света и широты. Такой звук подходит для описаний природы, дороги, неба или моря, где важны мягкость и ощущение движения без резкости.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повторяются узкие гласные, звучание становится более сдержанным и напряженным. Ассонанс помогает показать внутреннее волнение героя, тишину, осторожность или особую сосредоточенность.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и звуковые образы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становится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передает реальные шумы окружающего мира: тик-так, шур-шур, бах, ж-ж-ж, кап-кап. Благодаря этому читатель сразу слышит то, что происходит в тексте.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для воображения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описание очень наглядным. Даже короткое звукоподражание может помочь представить дождь, удар, гудение мотора, шелест листьев или движение маленького механизма.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звукоподражание, чтобы оживить сцену и быстрее создать нужное впечатление. Оно делает рассказ более ярким и помогает читателю буквально услышать происходящее.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комиксах и детских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комиксах и текстах для детей звукоподражание особенно заметно, потому что оно легко читается и запоминается. Такие слова усиливают действие и делают изображение почти слышимым.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создают разные впечатления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может звучать по-разному в зависимости от выбранных звуков и их повторов.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чаще связаны с тревожностью и тишиной, звонкие — с энергией и движением, а гласные — с плавностью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«Фонетические средства выразительности речи». Данные условные, учебные.
</a:t>
            </a:r>
            <a:endParaRPr lang="en-US" sz="6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263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как звуковая связь строк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соединяет окончания строк в стихотворении и делает текст цельным. Благодаря этому стихи легче воспринимаются на слух и лучше удерживаются в памяти.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Рифмованные окончания часто помогают выделить важные слова или пары образов. Читатель быстрее замечает, какие мысли автор хочет поставить рядом.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поддерживает ритмичность стихотворения и придает ему завершенность. Она делает речь более стройной, а строки — более выразительными и четко организованными.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рифмы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рифма звучит отчетливо и легко узнается, а неточная встречается в более свободной поэтической речи. Оба варианта помогают поэту управлять звучанием 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фонетических средств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повторяется в каждом приеме, какой эффект он создает и где встречается чаще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по-разному работают со звучанием, но вместе делают текст образным, выразительным и лучше запоминающимся.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«Фонетические средства выразительности речи».
</a:t>
            </a:r>
            <a:endParaRPr lang="en-US" sz="7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чередование ударных слогов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возникает из регулярного чередования ударных и безударных слогов. Именно это повторение делает речь организованной, а иногда — торжественной, медленной или очень быстрой.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 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поэзии ритм помогает почувствовать движение строки и ее внутренний порядок. Читатель словно слышит шаги стихотворения, даже если не знает названий размеров.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 прозе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прозе ритм тоже важен: он помогает фразе звучать плавно и выразительно. Благодаря ритму текст может казаться более музыкальным, даже если он не написан в стихах.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Меняя ритм, автор может передать спокойствие, стремительность или торжественность. Поэтому ритм не только украшает речь, но и помогает точнее выразить смысл и чувство.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звук создает выразительность текста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звуковые повторы, ритм, пауза и ударение меняют звучание слова, настроение и смысл текста.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Интонация: смысл без изменения слов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мелодика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высоту голоса и мелодию фразы. Благодаря этому одинаковые слова могут звучать спокойно, радостно, удивлённо или строго, хотя их состав остаётся прежним.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сила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 и сила звучания помогают передать настроение. Быстрая, энергичная фраза звучит иначе, чем медленная и тихая; именно поэтому один и тот же ответ может казаться уверенным или неуверенным.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 и восклицания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интонация различает вопрос, утверждение и восклицание. По её рисунку слушатель понимает, закончена ли мысль, есть ли просьба, удивление или перечисление.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выражать отношение говорящего: иронию, вежливость, тревогу или одобрение. Часто именно она делает речь живой и понятной даже без дополнительных пояснений.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и пауза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Выделение главного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падает на слово, которое несёт основной смысл. Слушатель сразу понимает, на чём нужно сосредоточиться в 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отделить части высказывания и избежать путаницы. Она делает фразу яснее и даёт слушателю время осмыслить услышанное.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Выразительное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оба средства работают вместе: ударение подчёркивает важное, а пауза организует речь и делает ответ более точным и уверенным.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звуковые средства речи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учебную схему: какие звуковые приёмы чаще всего помогают передать разные эмоциональные состояния.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 звук, тем яснее считывается эмоция: ритм, темп и интонация становятся ключом к настроению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материалов презентации;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приёмы в пословицах и скороговорках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легко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рифма и ритм делают фразу компактной и звучной. Поэтому такие выражения быстро запоминаются и помогают точно и кратко передать наблюдение или совет.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повтор работает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согласных и гласных связывают части пословицы между собой. Из-за этого текст звучит цельно, а мысль воспринимается как завершённая и убедительная.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тренирует дикцию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строятся на трудных сочетаниях звуков, особенно свистящих и шипящих. Их задача — заставить говорить чётко, без пропусков и перестановок звуков.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развивают внимание к произношению, помогают контролировать темп и учат быстро переключаться между похожими звуками. Это полезно и на уроке, и в повседневной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в рекламе и названиях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название звучит как слоган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имя легче удержать в памяти, если в нём есть ритм, повтор или созвучие. Поэтому рекламные названия часто делают простыми, звонкими и удобными для произношения. Такое слово быстро цепляет слух и не требует лишнего объяснения.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благозвучность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произносится легко, оно вызывает более приятное впечатление и быстрее становится узнаваемым. В этом помогает сочетание мягких звуков, чёткой структуры и рифмованного звучания, которое особенно хорошо работает в рекламе товаров и услуг.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фонетический прием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признак и результат звучания: это помогает быстрее находить фонетические средства в тексте и объяснять их роль.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определить приём, а эффект — понять его роль в тексте. По звучанию легче всего отличить повтор согласных, гласных и изменение голоса.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фонетические средства работают вместе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Ритм задаёт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или слушатель улавливает ритм: повтор ударных и безударных слогов делает речь упорядоченной. На этой основе остальные звуковые приёмы воспринимаются ярче и точнее.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Созвучия усиливают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и ассонанс добавляют тексту слуховые детали. Они помогают представить шорох, плавность, напряжение или движение, поэтому образ становится более зримым и запоминающимся.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Интонация проясняет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точные слова могут звучать по-разному, если меняется интонация. Она показывает отношение говорящего, а пауза подчёркивает нужные части и снимает возможную неясность.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 — цельное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рифма, повтор, темп и пауза соединяются в одном тексте, речь звучит живо и выразительно. Слушатель запоминает не только слова, но и их звучание.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фонетические средства встречаются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условная учебная шкала: она показывает, в каких сферах звуковые приёмы особенно заметны и почему они там часто используются.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скороговорки сильнее всего опираются на звук, а в рекламе и устной речи важнее всего запоминаемость и выразительная подача.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презентации;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делает смысл заметнее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средства помогают речи звучать точнее, ярче и эмоциональнее. Когда мы замечаем аллитерацию, рифму, интонацию или паузу, текст раскрывается глубже и запоминается лучше.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2026-05-29T06:58:58Z</dcterms:created>
  <dcterms:modified xsi:type="dcterms:W3CDTF">2026-05-29T06:58:58Z</dcterms:modified>
</cp:coreProperties>
</file>