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откуда берётся ветер и как он меняет мир.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вокруг нас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ветер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каждый день влияет на погоду, растения, воду и жизнь людей. Он помогает заметить изменения в природе и понять, почему облака бегут по небу, волны поднимаются, а шапка иногда держится особенно крепко.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ветер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просто воздух, который начал двигаться. Мы не видим его сам, но замечаем по облакам, листьям, дыму и колышущейся траве.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в одном месте нагревается сильнее, он поднимается вверх. На его место приходит более холодный воздух, и начинается движение, которое мы называем ветром.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температура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участке воздуха давление выше, а в другом ниже, воздух стремится переместиться. Чем больше эта разница, тем заметнее и сильнее дует ветер.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давления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быть тихим, слабым, сильным или порывистым. Иногда ветер еле слышен, а иногда так торопится, что будто спешит по делам.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бывает разным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меняет погоду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Двигает облака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словно гонит облака по небу с одного места на другое. Поэтому погода может измениться очень быстро: небо проясняется, а потом вдруг снова собираются тучи.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Сочетает небо и землю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поле ветер заметнее, чем между домами. Там облака бегут быстрее, а трава и кусты сразу выдают, что воздух находится в движении.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Приносит осадки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ветром к нам приходят дождь, снег или влажный воздух. Иногда по направлению ветра можно догадаться, что скоро начнётся непогода или, наоборот, станет яснее.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перемены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деревья начали клониться в одну сторону, а небо стало быстро меняться, это верный знак ветреной погоды. Природа как будто подаёт нам подсказку.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 сильный ветер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 едва шевелит листья и траву. Его можно заметить по лёгкому покачиванию веточек и по тому, как на воде появляются маленькие рябинки.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дуновение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не гадают на глаз, а используют приборы. Они измеряют силу ветра и записывают число, чтобы точно знать, насколько он сильный.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измеряют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становится бурным, он может ломать деревья и срывать лёгкие предметы. В такие минуты важно быть особенно осторожным и не выходить на улицу без нужды.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сильные порывы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уже гнёт ветки, поднимает пыль и заставляет одежду развеваться. Он звучит громче и заметнее, будто решил показать свой характер.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Нарастающая сила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дует ветер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называют по той стороне света, откуда он приходит. Поэтому ветер может быть северным, южным, западным или восточным.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помогают составлять прогноз. Благодаря им можно заранее узнать, будет ли день спокойным, ветреным или с резкими порывами.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запись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наблюдают не только направление, но и скорость ветра. Вместе с этим они отмечают температуру и влажность воздуха, чтобы точнее описать погоду.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метеорологов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помогает понять, откуда дует ветер. Он поворачивается и показывает направление, как маленький указатель на крыше.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флюгера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помогает растениям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Созревший одуванчик будто надевает белую шапочку из пушинок. Дунет ветер — и семена отправляются в полёт, чтобы найти новое место для роста. Так растение путешествует без ног и без билета.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Пушинки одуванчика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уже закончился, ветер берётся за сушку. Он обдувает мокрую траву, лужи и дорожки, и вскоре на улице становится суше. Природа словно быстро приводит всё в порядок.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 луж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ветер переносит пыльцу с одного цветка на другой. Это помогает им размножаться и давать новые семена. В саду такая работа идёт тихо, но очень важно для будущего урожая.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помощник сада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вода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проходит над морем или озером, он толкает поверхность воды. Из-за этого появляются волны, а вода становится живой и подвижной.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на море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берегу ветер чувствуется особенно хорошо. Там нет высоких стен и деревьев, которые могли бы его задержать, поэтому он дует свободнее.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на берегу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 воду не только на море, но и на озере или реке. От его порывов поверхность становится рябой, и спокойная гладь быстро исчезает.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Неспокойная поверхность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Парусная лодка движется благодаря ветру. Он наполняет парус и помогает судну скользить по воде, словно невидимая сила толкает его вперёд.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помогает плыть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ветер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ветер помогал крутить крылья мельниц. Благодаря этому люди могли молоть зерно, а работа становилась легче и быстрее, чем вручную.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мельницы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электростанции превращают силу ветра в электричество. Это помогает получать энергию без дыма и без топлива, а значит, бережнее относиться к природе.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домов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змей взлетает только тогда, когда его подхватывает ветер. Поэтому для такой игры нужен подходящий день, а ещё немного терпения и радости.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змеи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долгое время был главным помощником мореплавателей. Он наполнял паруса и двигал корабли вперёд, будто сам выбирал им дорогу по воде.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Парусные суда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бывает опасным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сильный ветер может внезапно сорвать лёгкую вывеску, поднять бумагу и закрутить листья в маленький вихрь. В такие минуты даже шагать вперёд становится труднее, особенно если ветер дует прямо в лицо.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в городе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находиться возле высоких деревьев, балконов и проводов. Ветер может сломать ветку или раскачать предмет так, что он упадёт неожиданно и очень быстро.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деревьями и проводами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бурей небо часто темнеет, а деревья начинают гнуться почти до земли. Листья летят по воздуху, и кажется, будто сама улица торопится спрятаться от ветра.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за окном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разные времена года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ветер кажется особенно холодным: он быстро уносит тепло от тела и усиливает мороз. Поэтому на улице сильнее хочется застегнуть куртку и надеть варежки.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ветер часто становится заметнее: он гонит сухие листья по дорожкам, раскачивает ветки и напоминает, что скоро придут первые холода.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ветер нередко приносит долгожданную прохладу. В жаркий день он облегчает прогулку, колышет листву и делает воздух более свежим.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ветер часто меняется: то тихий, то резкий. Он помогает подсушивать землю после снега и нередко приносит переменчивую погоду.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ветер без приборов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флюгер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флаге появляются складки и он тянется в одну сторону, значит, воздух движется. По такому же признаку флюгер помогает увидеть, откуда дует ветер.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трава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становится заметным, листья начинают дрожать, а трава колышется волнами. Чем сильнее движение, тем быстрее можно догадаться, что на улице ветрено.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облака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дым поднимается ровно вверх, воздух почти спокоен. Когда он наклоняется в сторону, а облака быстро плывут по небу, ветер уже хорошо чувствуется.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слышно по шороху листвы, свисту в щелях и шевелению занавесок. Иногда его даже слышно раньше, чем видно по деревьям и облакам.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наблюдения за ветром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ставят на крышах и мачтах, чтобы узнать, откуда приходит ветер. Его стрелка или фигурка поворачивается вслед за воздушным потоком и помогает наблюдателям.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показывает направление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метеостанциях приборы для ветра работают вместе с термометром и другими измерителями. Так специалисты получают более точную картину погоды и делают прогнозы.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метеостанции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нужен, чтобы узнать, как быстро движется воздух. Его чашечки вращаются от ветра, а прибор показывает скорость в удобных для метеорологов числах.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измеряет скорость
</a:t>
            </a:r>
            <a:endParaRPr lang="en-US" sz="12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доме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окна и двери помогают людям укрыться от холодного ветра. Внутри дома воздух спокойнее, теплее и тише, чем на улице во время сильных порывов.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защита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рамах, дверях или стенах есть щели, ветер находит путь внутрь. Тогда появляется сквозняк — быстрый поток воздуха, который может неприятно охлаждать комнату.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сквозняк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 доме было уютно, окна и двери стараются хорошо закрывать. Тогда холодный воздух меньше проникает внутрь, а комната дольше остаётся тёплой.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тепло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сказках и стихах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ветер часто ведёт себя как живое существо: он бегает, шалит, торопится и исчезает. Такой образ помогает легко представить его быстрый и непоседливый характер.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живой герой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ветер прячется за движением листьев, шорохом и свистом. Он словно играет с человеком в прятки, поэтому его так любят описывать в народном творчестве.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образы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много выразительных слов о ветре: лёгкий, резвый, буйный, тихий. Они помогают точно передать, каким бывает ветер в разные дни.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слова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сравнивают ветер с путешественником, невидимкой или озорником. Эти слова делают описание живым и помогают почувствовать движение воздуха почти как приключение.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следы ветра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улетела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порыв может сдуть кепку или поднять лёгкий шарф. Тогда приходится быстро ловить свои вещи и крепче держать одежду, будто ветер решил пошутить.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прогулка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ветер может растрепать волосы и надуть щёки, как будто играя с человеком. Поэтому шарф и капюшон иногда становятся настоящими помощниками.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занавески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шуршит в листьях, качает занавески и заставляет деревья слегка кланяться. По таким движениям сразу видно: воздух сегодня очень непоседливый.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и шорох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ветер слышно по свисту в щелях, шороху под окнами и мягкому гулу на улице. Самого воздуха не видно, но его следы заметны повсюду.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нужен природе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распределять влагу и тепло по Земле. Благодаря ему воздух в разных местах движется, а погода меняется не только рядом, но и далеко вокруг.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влагу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ветер действует как тихий помощник: он не виден, но постоянно выполняет важную работу. Его влияние заметно в лесу, в поле и у воды.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незаметно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используют ветер, чтобы семена и пыльца попадали в новые места. Без этого некоторые растения распространялись бы гораздо труднее.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растениям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водяному пару и облакам перемещаться по небу. Так ветер становится частью круговорота воды и влияет на дождь, облачность и сухую погоду.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круговороте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сильном ветре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сильного ветра не стоит подходить к деревьям, проводам, балконам и лёгким постройкам. Порыв может сорвать ветку или раскачать неустойчивый предмет.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подальше от опасных мест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Шапка, капюшон и застёгнутая одежда помогают не замёрзнуть и защищают от холодного воздуха. Так прогулка остаётся безопаснее и гораздо приятнее.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Одевайся теплее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местах ветер обычно сильнее, поэтому идти там бывает труднее. Спокойнее держаться подальше от пустых площадей и искать укрытие там, где меньше порывов.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безопасный путь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щиты, вывески и другие большие конструкции могут быть опасны при порывистом ветре. Лучше обходить их стороной и не задерживаться рядом.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под щитами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ветре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воздуха. Он появляется тогда, когда в разных местах воздух нагревается по-разному и начинает перемещаться.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он бывает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быть слабым, сильным, полезным и опасным. Иногда он только шевелит траву, а иногда становится очень мощным и тревожным.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заметить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ветре расскажут облака, листья, флаг и дым. Если всё вокруг движется в одну сторону, значит, воздух уже не стоит на месте.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его измеряют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ветром наблюдают с помощью флюгера и анемометра. Эти приборы помогают узнать направление и скорость движения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видно, но его всегда можно почувствовать и услышать. Он двигает облака, помогает растениям, приносит прохладу и напоминает, что природа любит движение и перемены.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рядом с нами каждый день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2026-05-26T02:08:55Z</dcterms:created>
  <dcterms:modified xsi:type="dcterms:W3CDTF">2026-05-26T02:08:55Z</dcterms:modified>
</cp:coreProperties>
</file>