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Мольера «Мещанин во дворянстве»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1670 году Мольер показывает, как тщеславие превращает мечту о «высшем свете» в комедию.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во Франции дворяне задавали тон в манерах и власти. Богатые горожане стремились выглядеть «как они»: копировали одежду и речь. Мольер высмеивал пороки — от жадности до глупости. «Мещанин во дворянстве» создан как комедия-балет: действие поддерживают музыка и танцы.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Мольер и его эпоха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как наблюдатель жизни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Мольер (настоящее имя — Жан-Батист Поклен) жил в 1622–1673 годах и стал одним из главных драматургов Франции. Его пьесы ставили и при дворе, и в городских театрах. 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то, что он видел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не просто развлекал публику: он внимательно смотрел на людей и изображал их в обычной правде — смешных в мелочах и упрямых в привычках. Для Журдена особенно важны наблюдения над модой и светским тщеславием.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господин Журден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— богатый мещанин: у него достаточно денег, но нет уверенной «осанки» и навыков поведения. Он тратит средства на учителей и дорогие вещи, чтобы выглядеть достойно.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мечтает стать похожим на дворянина, старается перенять манеры, манеру речи и внешний блеск. Однако не понимает главного: настоящее достоинство нельзя купить.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строится на сочетании наивности и самомнения. Журден очень старается произвести впечатление, но его поступки выдают, что он не умеет быть по-настоящему уверенным в себе.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помогает понять, как в пьесе противопоставляются здравый смысл, искренность и хитрость.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показывает: там, где есть честность и трезвый взгляд, люди меньше поддаются манипуляциям.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характеры персонажей пьесы Мольера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тщеславие запускает обман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сюжета: решения Журдена, его обучение, действия хитрых персонажей и развязка.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Журдена учителя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стремится освоить сразу всё, что, по его мнению, делает человека «из высшего света».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обучения комический: герой покупает признаки статуса, но не понимает, зачем они и что в них действительно важно.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Мольера «Мещанин во дворянстве» (структура обучения и тем уроков)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смеётся не только над Журденом, но и над обществом, где внешний блеск иногда ценят выше ума. В таких условиях легко спутать репутацию с настоящими качествами человека.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Дорант выглядит благородным, однако действует из расчёта: льстит, обещает «успех» и извлекает выгоду из доверчивости Журдена. Так раскрывается лицемерие высшего круга.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показывает: титул без культуры, совести и внутреннего достоинства превращается в пустую оболочку. Человек может менять одежду, но не становится лучше от одного названия.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понятна даже школьникам: смешно не только то, что герой делает глупости, но и то, что он выбирает ложные ценности. Смех здесь становится уроком для зрителя.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смысл комедии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Комедия-балет: театр, музыка, танец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усиливают впечатление от нелепых ситуаций: зритель лучше видит разницу между желанием Журдена казаться «знатным» и тем, как он на самом деле выглядит со стороны.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Пьесу показали в 1670 году во дворце в Шамборе. Жанр комедии-балета соединяет сценическое действие с музыкальными номерами и танцевальными эпизодами, делая представление ярким и праздничным.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приёмы Мольера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и «заученные» восторги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снова и снова возвращается к одной и той же мысли — как выглядеть достойно. Из-за повторяющихся реакций его ошибки становятся особенно заметными и комичными для зрителя.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 манер и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нарочно усиливает контраст: Журден старается стать дворянином внешне, но его поступки только подчёркивают несоответствие. Чем сильнее герой «играет роль», тем смешнее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Недоразумения и путаница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часто неправильно понимают друг друга или подбирают слова «не к месту». Из-за этого возникают забавные разговорные сбои, которые раскрывают характеры и отношения героев.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Сценические открытия про очевидные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знаменитых сцен связана с тем, что Журден узнаёт: всю жизнь говорил прозой, сам этого не замечая. Такие открытия делают комедию особенно наглядной и смешной.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строится на контрастах: один персонаж стремится к внешнему блеску, другой держится здравого смысла, третий защищает искренние чувства. Такое сравнение делает главный смысл пьесы наглядным.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показывает: ум, честность и простота важнее денег, титулов и внешнего лоска.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Ж.-Б. Мольер «Мещанин во дворянстве»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человеческие слабости высмеивает пьеса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Тщеславие Журдена запускает цепочку решений: он верит советам и тратит деньги на то, что должно «доказывать» его мнимое превосходство.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одном человеке соединяются тщеславие и доверчивость, обман становится возможным; сатирический эффект усиливается за счёт контрастов.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комедии Мольера (качественное распределение по смысловым акцентам)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Журдена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Журден говорит сбивчиво и старается звучать «по-дворянски». Из-за ошибок его слова становятся смешными, а намерение произвести впечатление — заметным.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учителей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используют сложные формулировки и важничают. Их манера выглядит ученой, но часто сводится к внешним эффектам, а не к пониманию.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Доранта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Дорант говорит вежливо и мягко, но его тон остаётся пустым по смыслу. Контраст между стилем и реальными намерениями делает его лицемерие очевидным.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Журден доверяет обманщикам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обмана: тщеславие героя превращает его в удобную мишень для манипуляций.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«турецкого» посвящения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усиливает комизм за счёт переодевания, музыки, странных слов и нелепых правил. Поэтому обман воспринимается ярко и остаётся смешным даже при чтении.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самых известных становится выдуманная церемония посвящения Журдена в «мамамуши». Пародия держится на несоответствии «высокого» ритуала реальным знаниям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пьесе больше всего напряжения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растёт, потому что новые «доказательства» дворянского статуса всё больше втягивают Журдена в чужие планы и усложняют ситуацию для других героев.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посвящение: здесь обман достигает максимума. Затем интрига рассеивается, и сюжет ведёт к благополучному финалу для влюблённых.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событий пьесы (условная шкала: высокий пик на сцене посвящения)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судьбе Журдена, автор убеждает: истинная ценность человека не покупается и не доказывается нарядами.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первой постановке комедии Мольера «Мещанин во дворянстве» (1670 год)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77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1670
</a:t>
            </a:r>
            <a:pPr algn="ctr" indent="0" marL="0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 постановки Мольер показал, что титул и внешняя «значительность» без достоинства превращаются в жалкую игру.
</a:t>
            </a:r>
            <a:endParaRPr lang="en-US" sz="3977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важный эпизод комедии работает на понимание характеров и усиливает сатиру: от обучения и обмана — к столкновению интересов и развязке.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эпизодов помогает проследить, как внешняя «успешность» оборачивается ложью, а смешное разоблачает неправду.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Ж.-Б. Мольера «Мещанин во дворянстве»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актуальной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тоже встречаются люди, которые гонятся за модой, статусом и красивой оболочкой. Журден узнаётся легко, потому что его мечта — выглядеть важнее сути.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напоминает: слепое подражание чужим привычкам не делает человека лучше. Важно не только то, как о тебе говорят, но и как ты ведёшь себя в реальных делах.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комедия полезна тем, что учит опираться на собственный ум, труд и честность. Она помогает понимать цену уважения к себе и другим людям.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комедия Мольера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«Мещанин во дворянстве» соединяет смех, музыку и острую сатиру: Мольер предупреждает об опасности тщеславия, доверчивости и пустого подражания. История учит смотреть на людей по поступкам, а не по внешней важности.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2026-05-15T05:28:50Z</dcterms:created>
  <dcterms:modified xsi:type="dcterms:W3CDTF">2026-05-15T05:28:50Z</dcterms:modified>
</cp:coreProperties>
</file>