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мюзикл?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музыка и танец в одном ярком спектакле.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родился мюзикл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появился не сразу: он вырос из театра, оперы, оперетты и водевиля. Особенно жанр стал популярен в США и Великобритании, а Бродвей и Вест-Энд до сих пор остаются его главными сценами.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мюзикл отличается от обычного спектакля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спектакле герои в основном разговаривают. В мюзикле слова, песни и танцы вместе ведут сюжет вперёд и делают его более ярким.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мюзикле не просто звучит фоном. Она помогает понять чувства персонажей, показывает тревогу, радость или ожидание и делает сцену понятнее без лишних объяснений.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мюзикл воспринимается как живой и красочный спектакль. В нём всё движется, поёт и меняется прямо на глазах у зрителей.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части мюзикла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актёров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не только произносят реплики, но и показывают характер героя через мимику, жесты и движение. Именно они помогают зрителю поверить в историю.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танец делают действие особенно выразительным. К ним добавляются музыка, костюмы, свет и декорации, чтобы одна общая сцена выглядела цельной и праздничной.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танец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сюжету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мюзикле передают чувства героев: радость, страх, надежду, дружбу и мечты. Благодаря этому зритель сразу понимает, что происходит в истории.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мелодия помогает запомнить важного персонажа или событие. Услышал знакомый мотив — и уже вспоминаешь, кто сейчас на сцене.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делает сцену шумной и весёлой. Медленная помогает создать грустное, тёплое или тревожное настроение, словно история сама замедляет шаг.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работает как ещё один рассказчик. Она подсказывает, что будет дальше, и помогает смотреть спектакль с интересом, почти как приключение.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мюзикле много танцев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показать характер героя без длинных объяснений. По движениям можно понять, кто весёлый, кто смелый, а кто немного мечтатель и фантазёр.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энергичные движения подходят для праздника, шума и радостной суеты. А плавные шаги и мягкие жесты создают грусть, ожидание или спокойствие.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танец заменяет целый разговор. Тогда зритель видит смысл сцены сразу, а история становится понятной даже без слов — почти как волшебный язык движений.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сочиняет мелодии, а автор текста пишет слова песен. Автор истории помогает собрать всё в понятный сюжет. Вместе они создают основу спектакля, которая потом оживает на сцене. Без этой дружной тройки мюзикл просто не зазвучит.
</a:t>
            </a:r>
            <a:endParaRPr lang="en-US" sz="119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придумывают музыку и слова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Режиссёр, актёры и хореограф делают историю видимой. Один выстраивает действие, другие играют и танцуют, чтобы каждая сцена была выразительной и точной. За кулисами им помогают художники по костюмам, свету и звуку.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превращают идею в сцену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которая создаёт мюзикл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спектакль мюзикла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Увертюра
</a:t>
            </a:r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начинается с музыки. Она сразу настраивает зрителей на историю и подсказывает её настроение.
</a:t>
            </a:r>
            <a:endParaRPr lang="en-US" sz="1116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диалоги, музыкальные номера и танцы. Так герои рассказывают о себе и развивают сюжет.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 песни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возникает трудность или важное решение. Именно здесь музыка и движение становятся особенно выразительными.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завершается ярким итогом. Декорации, свет и музыка помогают оставить у зрителей сильное впечатление.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мюзиклы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
</a:t>
            </a:r>
            <a:pPr algn="ctr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мюзиклах герои попадают в волшебные истории, встречают чудеса и побеждают трудности. Они особенно нравятся тем, кто любит фантазировать и верить в невозможное.
</a:t>
            </a:r>
            <a:endParaRPr lang="en-US" sz="1122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
</a:t>
            </a:r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постановки полны шуток, забавных ситуаций и весёлых песен. Зрителям легко улыбаться, потому что на сцене всё время происходит что-то неожиданное.
</a:t>
            </a:r>
            <a:endParaRPr lang="en-US" sz="1189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герои отправляются в путь, ищут ответы и сталкиваются с испытаниями. Музыка и танец делают их путешествие ещё более захватывающим и живым.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мюзиклы рассказывают о событиях прошлого и известных людях. Они помогают узнать историю не скучно, а ярко и образно, как на большой театральной картине.
</a:t>
            </a:r>
            <a:endParaRPr lang="en-US" sz="1130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
</a:t>
            </a:r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спектакли подходят и детям, и взрослым. В них обычно есть добрые герои, понятные чувства и истории, которые интересно смотреть всей семьёй вместе.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281"/>
            <a:ext cx="2030700" cy="1550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281"/>
            <a:ext cx="2030700" cy="15507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281"/>
            <a:ext cx="2030700" cy="15507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763"/>
            <a:ext cx="2030700" cy="15507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мюзикл известен своими необычными героями и очень узнаваемыми песнями. На сцене зрители видят целый кошачий мир, где костюмы, движения и музыка создают особую атмосферу. Постановка стала знаменитой во многих странах.
</a:t>
            </a:r>
            <a:endParaRPr lang="en-US" sz="878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«Кошки»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важны доброта, семья и любовь к пению. Мелодии из мюзикла легко запоминаются, а герои остаются в памяти надолго. Спектакль полюбили зрители разных возрастов в разных странах.
</a:t>
            </a:r>
            <a:endParaRPr lang="en-US" sz="931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«Звуки музыки»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по мотивам известной истории удивляет яркими костюмами и сильной музыкой. На сцене будто оживает саванна, а герои выглядят очень выразительно. Спектакль одинаково впечатляет и детей, и взрослых.
</a:t>
            </a:r>
            <a:endParaRPr lang="en-US" sz="931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«Король Лев»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469561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серьёзный и очень известный мюзикл о смелости, выборе и надежде. Его песни звучат мощно и трогательно, а сцены запоминаются надолго. Постановка стала популярной далеко за пределами своей страны.
</a:t>
            </a:r>
            <a:endParaRPr lang="en-US" sz="931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«Отверженные»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мюзиклы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и опера: не одно и то же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почти всё действие передаётся пением, а в мюзикле между песнями звучат разговоры, поэтому сюжет воспринимается более просто и понятно.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мюзикле часто опирается на привычные ритмы и мелодии, поэтому она ближе современному зрителю и звучит особенно живо.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певцы обычно исполняют длинные музыкальные сцены, а в мюзикле важны ещё танцы, сценическое движение и короткие диалоги героев.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объединяют музыку и театр, но мюзикл делает рассказ легче, ярче и подвижнее, словно история сама выходит на сцену и танцует.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мюзиклы любят дети и взрослые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песни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мюзиклах часто звучат мелодии, которые легко подпевать. Поэтому зрители быстро запоминают героев и потом ещё долго вспоминают любимые сцены.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костюмы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наряды сразу создают настроение спектакля. По костюму можно понять, кто перед нами: смешной персонаж, сказочный герой или важный король.
</a:t>
            </a:r>
            <a:endParaRPr lang="en-US" sz="125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улыбки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мюзикле есть смешные, трогательные и волнующие моменты. Он помогает и посмеяться, и переживать вместе с героями, не заскучав ни на минуту.
</a:t>
            </a:r>
            <a:endParaRPr lang="en-US" sz="131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движение и свет делают спектакль похожим на большое сценическое чудо. Поэтому мюзикл нравится и детям, и взрослым, которые любят яркие впечатления.
</a:t>
            </a:r>
            <a:endParaRPr lang="en-US" sz="12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сцена мюзикла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готовят декорации, костюмы, реквизит и свет, чтобы сцена сразу рассказала зрителю, где и когда происходит действие. Всё должно быть удобно для игры актёров.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звук, микрофоны и смену оформления. Иногда занавес поднимается, а новая картина появляется почти мгновенно, будто по волшебству за кулисами.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мюзикл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идеи постепенно появляется готовый спектакль.
</a:t>
            </a:r>
            <a:endParaRPr lang="en-US" sz="153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мюзикл живым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 слышно в каждом голосе: актёры поют прямо перед зрителями, поэтому эмоции звучат не как запись, а как настоящее событие.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артист одновременно поёт, двигается и играет роль, сцена становится особенно выразительной. Зритель видит не только слова, но и характер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дыхание, точные жесты и внимание к партнёрам помогают всему спектаклю идти ровно. Из-за этого мюзикл ощущается как единое живое действие.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зритель понимает настроение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мелодии легко догадаться, радостная сцена перед нами или тревожная. Весёлая музыка звучит быстрее, а спокойная помогает почувствовать грусть или ожидание.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песни тоже подсказывает настроение. Если музыка ускоряется, события кажутся шумными и бодрыми, а медленный ритм делает сцену мягкой и задумчивой.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и движения актёров дополняют музыку. По улыбке, взгляду и позе зритель понимает, что чувствует герой в этот момент.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сцене помогает собрать всё вместе. Яркое освещение делает эпизод праздничным, а мягкий свет создаёт тёплую, тихую или немного грустную атмосферу.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дома, в школе и в театре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показывает мюзикл с оркестром, светом и сложными декорациями. Но даже дома или в коротком видео можно передать его настроение через песни и движение.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сцены часто ставят на праздниках и концертах. Простые костюмы, микрофоны и выразительные роли помогают детям почувствовать себя настоящими артистами.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бродвейской истории мюзикла «Король Лев», который до сих пор собирает зрителей со всего мира.
</a:t>
            </a:r>
            <a:endParaRPr lang="en-US" sz="1455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показывает, что удачный мюзикл может долго жить на сцене и оставаться понятным разным поколениям благодаря музыке, героям и яркому действию.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Broadway World / официальный сайт Disney Theatrical Productions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мюзикла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спектакля чаще всего остаются в памяти песни и мелодии. Их хочется напевать снова, потому что они помогают вспомнить любимые сцены и героев.
</a:t>
            </a:r>
            <a:endParaRPr lang="en-US" sz="153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и зрительные образы: костюмы, свет, декорации и движения актёров. Всё это делает историю яркой, как красочную картинку из театра.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долго чувствуются эмоции, которые подарил спектакль. Мюзикл умеет радовать, удивлять и трогать так, что зритель словно сам побывал в сказке.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— это история, которая поёт и танцует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соединяет музыку, театр и танец в одном ярком спектакле. Он рассказывает истории понятно, живо и красиво, поэтому его с удовольствием смотрят и дети, и взрослые.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2026-05-24T22:02:46Z</dcterms:created>
  <dcterms:modified xsi:type="dcterms:W3CDTF">2026-05-24T22:02:46Z</dcterms:modified>
</cp:coreProperties>
</file>