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jpe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jpe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растения: ключевые понятия и значение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обеспечивает питание и устойчивость растения в почве, играя важную роль в его жизни.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основные термины корневой системы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описание корня принадлежит Теофрасту, а современную терминологию ввёл Линней. Корень — подземный орган с неограниченным ростом и корневыми волосками, ответственный за поглощение веществ и закрепление растения.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корня и их функции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Корневой чехлик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Защитный слой, покрывающий кончик корня, предохраняет его от повреждений при продвижении в почве, обеспечивая безопасность меристематических клеток.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всасывания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с многочисленными корневыми волосками, которые увеличивают поверхность поглощения воды и минералов из почвы, обеспечивая питание растения.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деления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интенсивного клеточного деления апикальной меристемы, позволяющая корню непрерывно удлиняться и обеспечивать рост растения.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Корневой чехлик и зона деления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Корневой чехлик защищает верхушку корня от механических повреждений при движении сквозь почву, сохраняя жизнеспособность клеток.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зоне деления расположены клетки апикальной меристемы, которые активно делятся, обеспечивая постоянный рост и удлинение корня.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обновление клеток помогает корню адаптироваться к внешним условиям и поддерживать жизнеспособность тканей.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роста и зона всасывания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всасывания расположена сразу за зоной роста и содержит корневые волоски, значительно расширяющие площадь поглощения.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волоски всасывают воду и растворённые минеральные вещества, обеспечивая жизнедеятельность всего растения.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зоне роста клетки активно увеличиваются в размере, что способствует удлинению корня и проникновению в глубь почвы.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зоны совместно обеспечивают питание и закрепление растения, что критично для его выживания.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1157995"/>
            <a:ext cx="7725300" cy="142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Проводящая зона облегчает движение воды от корней к листьям и перенос органических соединений в корневые ткани.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15" y="3095994"/>
            <a:ext cx="2874600" cy="9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290" y="3095994"/>
            <a:ext cx="24588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проводящих ткани — ксилема и флоэма — обеспечивают транспорт веществ внутри растения.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3070815" y="4112094"/>
            <a:ext cx="28746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растений, 2022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Стержневая корневая система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особенности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главный длинный корень и многочисленные боковые ответвления. Распространена у двудольных растений, таких как морковь и дуб.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среде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проникновение корня помогает добывать влагу из нижних слоёв почвы, что особенно важно в засушливых условиях.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Мочковатая корневая система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Отличается множеством тонких корней примерно одинаковой длины, характерна для однодольных растений, например пшеницы и риса.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система эффективно удерживает верхний слой почвы и быстро приобретает влагу с поверхности, поддерживая растение в неблагоприятных условиях.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5837" y="1145300"/>
            <a:ext cx="4372419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в строении, глубине проникновения и адаптации к среде объясняют экологические ниши растений.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стержневой и мочковатой корневых систем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корневой системы определяет экологическую нишу и выживание растения.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6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599" y="1226125"/>
            <a:ext cx="278438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2971106"/>
            <a:ext cx="405000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48625"/>
            <a:ext cx="405000" cy="36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58315" y="2971106"/>
            <a:ext cx="354375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воды и минералов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всасывает необходимые воде и растворённые минеральные вещества, обеспечивая питание растения.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питательных веществ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корни накапливают питательные вещества, служа резервом для растения в неблагоприятных условиях.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растения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корням растение прочно удерживается в почве, что предотвращает его вытаптывание и смещение.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способны образовывать отпрыски, позволяя растению распространяться без семян.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корня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69" y="1073475"/>
            <a:ext cx="3927300" cy="18562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9485" y="1073475"/>
            <a:ext cx="3927300" cy="185626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системы и их роль в экосистемах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71950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противодействуют эрозии почвы
</a:t>
            </a:r>
            <a:endParaRPr lang="en-US" sz="1371" dirty="0"/>
          </a:p>
        </p:txBody>
      </p:sp>
      <p:sp>
        <p:nvSpPr>
          <p:cNvPr id="11" name="Text 3"/>
          <p:cNvSpPr txBox="1"/>
          <p:nvPr/>
        </p:nvSpPr>
        <p:spPr>
          <a:xfrm>
            <a:off x="871950" y="3570900"/>
            <a:ext cx="34935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Разветвлённые корни эффективно сцепляют частицы грунта, предотвращая смыв почвы дождём и ветром. Это сохраняет плодородный слой и сохраняет структуру экосистемы.
</a:t>
            </a:r>
            <a:endParaRPr lang="en-US" sz="1270" dirty="0"/>
          </a:p>
        </p:txBody>
      </p:sp>
      <p:sp>
        <p:nvSpPr>
          <p:cNvPr id="12" name="Text 4"/>
          <p:cNvSpPr txBox="1"/>
          <p:nvPr/>
        </p:nvSpPr>
        <p:spPr>
          <a:xfrm>
            <a:off x="4785575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корней с почвенными организмами
</a:t>
            </a:r>
            <a:endParaRPr lang="en-US" sz="1241" dirty="0"/>
          </a:p>
        </p:txBody>
      </p:sp>
      <p:sp>
        <p:nvSpPr>
          <p:cNvPr id="13" name="Text 5"/>
          <p:cNvSpPr txBox="1"/>
          <p:nvPr/>
        </p:nvSpPr>
        <p:spPr>
          <a:xfrm>
            <a:off x="4785579" y="3570900"/>
            <a:ext cx="32976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вступают в симбиоз с грибами микоризы, что повышает доступность питательных веществ. Биомасса корневой системы способствует гумусу, улучшая плодородие почвы.
</a:t>
            </a:r>
            <a:endParaRPr lang="en-US" sz="12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408" y="1197864"/>
            <a:ext cx="2755195" cy="33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Корни-видоизменения: примеры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8119" y="1544371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Корнеплоды, например морковь и свёкла, служат хранилищем питательных веществ, выполняя функцию запаса. Такой запас обеспечивает растение необходимой энергией в неблагоприятных условиях.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5824" y="2799534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клубни, воздушные и придаточные корни (у орхидей и плюща) помогают растениям питаться, дышать или прикрепляться к опоре. Эти видоизменения отражают адаптацию к различным средам обитания.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однодольных растений используют мочковатую систему для быстрого освоения поверхностных почв.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видов корневых систем у растений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мочковатой системы связано с успешной адаптацией к почвенным условиям и циклам жизни растений.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6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корней к условиям окружающей среды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95090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проникновение в засушливых районах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растений, как верблюжья колючка, корни уходят на 30 метров для поиска воды, обеспечивая выживание даже при засухе.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50323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стратегии корневых систем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расположение корней адаптированы к конкретной экосистеме, увеличивая устойчивость растений к климатическим и почвенным факторам.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397238" y="1333500"/>
            <a:ext cx="3456000" cy="11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дыхательных корней в болотах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Мангровые растения формируют пневматофоры — корни, выступающие над водой, для доступа к кислороду в заболоченных условиях.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5692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корней для человека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82026" y="3051088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стабильность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82025" y="3619675"/>
            <a:ext cx="36627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укрепляют почву, предотвращают оползни и помогают регулировать водообмен в природных ландшафтах, способствуя сохранению экосистем.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2026" y="1305988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медицина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2025" y="1874575"/>
            <a:ext cx="36627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Корнеплоды — важный источник пищи во многих культурах. Также корни лекарственных растений используются в фармацевтике для лечения различных заболеваний.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питания растения через корневую систему
</a:t>
            </a:r>
            <a:endParaRPr lang="en-US" sz="2163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устройства питания растения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как средство вегетативного размножения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отпрыски развиваются у малины, осины и тополя, предоставляя растениям возможность создавать новые особи без семян.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размножение ускоряет освоение территории и позволяет растению сохраняться в трудных условиях, обходясь без опыления.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обеспечивает генетическую стабильность потомства, что важно для устойчивости вида.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способствуют быстрому восстановлению биомассы после повреждений и помогают переживать экологические стрессы.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корней в современной науке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Микроскопия и клеточное строение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микроскопы позволяют детально изучать строение корневых тканей и выявлять особенности клеточного роста. Такие данные помогают понять процессы развития растения.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 корневых признаков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ДНК-исследования выявляют наследственные характеристики корней, открывая возможности для селекции устойчивых к болезням и экстремальным условиям сортов.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Гидропонные технологии и рост корней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искусственных условиях контролируют параметры среды, наблюдая влияние внешних факторов на корневую систему. Это способствует улучшению методов выращивания растений.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корнях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акаций корни достигают длины до 50 метров, что обеспечивает доступ к глубинным водным слоям в засушливых регионах.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 умеет изменять структуру корней в процессе роста, адаптируясь к условиям почвы и увеличивая эффективность поглощения веществ.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тропических лесах Амазонии корни деревьев образуют переплетения, создающие устойчивую сеть на мягком и заболоченном грунте.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701" y="1602105"/>
            <a:ext cx="3219957" cy="328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50" y="431475"/>
            <a:ext cx="55800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корневых систем для науки и практики
</a:t>
            </a:r>
            <a:endParaRPr lang="en-US" sz="3049" dirty="0"/>
          </a:p>
        </p:txBody>
      </p:sp>
      <p:sp>
        <p:nvSpPr>
          <p:cNvPr id="7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корней раскрывает основные механизмы жизни растений и их влияние на экосистемы. Это знание важно для устойчивого использования природных ресурсов и развития аграрных технологий.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2026-05-08T14:12:47Z</dcterms:created>
  <dcterms:modified xsi:type="dcterms:W3CDTF">2026-05-08T14:12:47Z</dcterms:modified>
</cp:coreProperties>
</file>