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наследственности: основы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законов наследственности — основа биологии, медицины и сельского хозяйства.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генетики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древности люди пытались понять наследственные признаки. Грегор Мендель заложил научные основы генетики в XIX веке, далее Томас Морган и открытия молекулярной генетики дополнили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генетики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единица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кодирующий белок или РНК, определяющий конкретный признак у организма. Он влияет на развитие и функционирование клеток.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варианты одного гена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представляют разные формы гена и определяют вариабельность признаков, например, разные цвета глаз у человека.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носители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упаковывают молекулу ДНК и располагаются в ядре клетки. В соматических клетках человека 46 хромосом, объединённых в 23 пары.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опыта Менделя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опытов Менделя с горохом, выбор признаков для скрещивания.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опытов, выращено около 10 000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выявляет доминирование и расщепление признаков при скрещиваниях.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служат фундаментом классической генетики, признание приходит в XX 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законы наследственности: распределение признаков
</a:t>
            </a:r>
            <a:endParaRPr lang="en-US" sz="2968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поколение демонстрирует полный доминирующий признак, во втором — характерное расщепление фенотипов.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Оригинальные работы Грегора Менделя, XIX век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статистический характер наследования, повторяемость результатов в больших выборках.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Закон доминирования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чистых линий с различным признаком первое поколение проявляет только доминантный фенотип, рецессивный признак не виден.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жёлтый цвет семян у гороха доминирует над зелёным, что отражается в обозначении аллелей большим и маленьким буквами.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иллюстрирует, как одна форма признака может полностью подавлять другую в наследовании.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Закон расщепления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появляется рецессивный признак, ранее не проявлявшийся во внешнем виде первого поколения.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фенотипов при моногибридном скрещивании составляет примерно 3 к 1 в пользу доминантного.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распределяются по принципу 1:2:1 — гомозиготы доминантные, гетерозиготы и гомозиготы рецессивные.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гены сохраняют свою индивидуальность и могут проявляться в разных поколениях.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126358"/>
            <a:ext cx="4486275" cy="14348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фенотипов и генотипов при моногибридном скрещивании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распределение генотипов и фенотипов у потомков при скрещивании гомозиготных родителей.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Оригинальные опыты Грегора Менделя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демонстрирует закономерное распределение генотипов и фенотипов, подтверждая законы Менделя.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 признаков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локализованные на разных хромосомах, передаются независимо друг от друга, что обеспечивает разнообразие потомства.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дигибридного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гороха по двум признакам одновременно наблюдается типичное соотношение 9:3:3:1, демонстрирующее независимое сочетание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наследственной информации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родителей к потомству через гаметогенез и оплодотворение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различия и взаимодействие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генотипа с экологическими условиями приводит к модификационной изменчивости, демонстрируя, как одни и те же гены могут проявляться по-разному при различных условиях.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представляет собой полный набор наследственной информации организма, определённый составом его генов, который служит основой для развития всех признаков и функций.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включает наблюдаемые внешние и внутренние характеристики, формирующиеся под влиянием генотипа и окружающей среды, что проявляется, например, в изменениях роста растений при разном уровне освещения.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69527"/>
            <a:ext cx="600600" cy="48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менделевские закономерности наследования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неполном доминировании гетерозиготы проявляют промежуточный фенотип, например, смешанный цвет при скрещивании красных и белых роз, где ни один аллель не доминирует полностью.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 характеризуется равнозначным проявлением двух разнородных аллелей, что видно на примере ABO-системы групп крови у человека, где одновременно выражаются оба антигена.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Множественный аллелизм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гены имеют более двух аллелей, как в случае с группами крови человека, где три аллеля IA, IB и i формируют четыре возможных фенотипа, расширяя вариабельность наследования.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признаков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друг к другу на одной хромосоме, наследуются совместно, что нарушает классический закон независимого наследования признаков Менделя.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дрозофилы цвет глаз и окрас тела часто передаются вместе, что обусловлено сцеплением генов на одной хромосоме, снижая вероятность их раздельного наследования.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Томасом Морганом явления кроссинговера объяснило частичное расщепление сцеплённых признаков за счёт обмена участками между гомологичными хромосомами.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и механизм кроссинговера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генетическая карта?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представляет расположение генов на хромосоме и измеряет расстояния между ними в морганидах. Она помогает понять структуру генома и прогнозировать наследование признаков.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кроссинговера в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Кроссинговер— обмен участками между гомологичными хромосомами во время мейоза. Это увеличивает генетическое разнообразие и способствует эволюции, как показано на примере более точной карты генов дрозофилы.
</a:t>
            </a:r>
            <a:endParaRPr lang="en-US" sz="9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наследуемых признаков у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у человека варьируется от простого до сложного, включая сцепленные и множественные аллели, что отражает биологическое разнообразие.
</a:t>
            </a:r>
            <a:endParaRPr lang="en-US" sz="949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признаки, соответствующие гены, их локализацию и тип наследования подлинных данных медицинской генетики.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генетика, базы данных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наследования пола у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у человека определяется половыми хромосомами: XX — женский, XY — мужской, что является ключевым фактором в формировании пола и связанных признаков.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на Х-хромосоме, часто передаются от матери к сыну, что объясняет особенность наследования определённых заболеваний, связанных с полом.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 дальтонизм являются примерами заболеваний, сцепленных с Х-хромосомой, встречающихся преимущественно у мужчин, так как у них отсутствует запасной Х-хромосом.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являются носителями и обычно не проявляют этих заболеваний благодаря наличию двух Х-хромосом, что важно учитывать при генетическом консультировании.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селекции растений и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базируется на управлении генетическими закономерностями для выведения сортов и пород с улучшенными свойствами, например, повышенной урожайностью или устойчивостью к стрессам.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гибридизации и отбора позволяет получить устойчивые генотипы крупного рогатого скота с лучшими мясными или молочными качествами, что важно для сельского 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гибридизации и отбора позволяет получить устойчивые генотипы крупного рогатого скота с лучшими мясными или молочными качествами, что важно для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в диагностике и лечении заболеваний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предоставляет достоверные методы выявления наследственных болезней, таких как муковисцидоз или фенилкетонурия, способствуя точной диагностике.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и генетическое консультирование помогают семьям с высоким риском наследственных заболеваний принимать информированные решения о здоровье будущих детей.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медицины, включая генную терапию и персонализированный подход, расширяют возможности эффективного лечения и профилактики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653522"/>
            <a:ext cx="570600" cy="456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53518"/>
            <a:ext cx="570600" cy="456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аспекты генетических исследований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дилеммы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создание ГМО порождают важные вопросы морали и законности, требующие внимательного общественного обсуждения и регулирования в юридической сфере.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генетической информации в судопроизводстве и страховании поднимает вопросы защиты личных данных и предотвращения дискриминации на основе генотипа.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Биоэтика в науке и обществе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генетики ставит задачи этического поведения учёных и контроль применения достижений для защиты прав человека и поддержания социальной справедливости.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будущие перспективы генетики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раскрывает основы жизни и открывает возможности для медицины и биотехнологий. Современные методы обещают новые прорывы в улучшении здоровья и сохранении природы.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2026-05-10T01:55:41Z</dcterms:created>
  <dcterms:modified xsi:type="dcterms:W3CDTF">2026-05-10T01:55:41Z</dcterms:modified>
</cp:coreProperties>
</file>